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F19C-6191-465A-857B-A98AB3447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3BA56-4F98-4A02-8931-A8A3BE074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E2EF-A6C9-4B8E-BE6E-7D916FE5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5CE1D-0685-440A-B004-D894DC5D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89FF0-B040-45CB-B041-0A8F2ABA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DA718-C1D3-4352-8D22-797643FA8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2A7CF-9D2A-4F15-B357-74200234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2E598-F58E-4C59-9530-39207406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91B8-7CBA-4055-A8A6-3E4AD098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0AE9-5CFC-464A-8775-E1DB0962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37C60-B7D7-4CA0-869A-E071C63A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320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汽车清洗与护理全面指南\n## 1.汽车清洗与护理的重要性\n### 1.1汽车清洗与护理对车辆外观的影响\n### 1.2汽车清洗与护理对车辆性能的影响\n### 1.3汽车清洗与护理对车辆使用寿命的影响\n## 2.汽车清洗与护理的基础知识\n### 2.1汽车清洗与护理的基本原则\n### 2.2汽车清洗与护理的基本工具与设备\n### 2.3汽车清洗与护理的基本步骤与方法\n## 3.汽车外部清洗与护理\n### 3.1汽车车身的清洗与护理\n### 3.2汽车轮胎的清洗与护理\n### 3.3汽车车窗的清洗与护理\n## 4.汽车内部清洗与护理\n### 4.1汽车座椅的清洗与护理\n### 4.2汽车地毯的清洗与护理\n### 4.3汽车仪表板的清洗与护理\n## 5.汽车发动机清洗与护理\n### 5.1汽车发动机的清洗与护理要点\n### 5.2汽车发动机清洗与护理的注意事项\n### 5.3汽车发动机清洗与护理的周期性\n## 6.汽车清洗与护理的误区与注意事项\n### 6.1汽车清洗与护理的常见误区\n### 6.2汽车清洗与护理的注意事项\n### 6.3汽车清洗与护理的环保理念与实践\n## 7.汽车清洗与护理产品的选择与使用\n### 7.1汽车清洗与护理产品的种类与特点\n### 7.2汽车清洗与护理产品的选择技巧\n### 7.3汽车清洗与护理产品的正确使用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汽车清洗与护理全面指南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汽车清洗与护理的重要性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保持车辆外观整洁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减少车身表面的灰尘和污渍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保护车漆免受紫外线和氧化的侵害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增加车辆的美观度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提高车辆价值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保持车辆良好的市场价值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增加车辆的吸引力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提高车辆的档次感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减少车辆划痕和磨损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防止硬物对车漆的划伤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减少洗车过程中对车漆的磨损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保持车辆外观的完整性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汽车清洗与护理对车辆外观的影响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提高发动机性能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清除发动机表面的污垢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减少发动机的磨损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提高发动机的散热效果</a:t>
                </a:r>
                <a:endParaRPr/>
              </a:p>
            </p:txBody>
          </p:sp>
          <p:sp>
            <p:nvSpPr>
              <p:cNvPr id="2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改善刹车性能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清除刹车系统表面的污垢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保持刹车系统的良好散热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提高刹车的制动效果</a:t>
                </a:r>
                <a:endParaRPr/>
              </a:p>
            </p:txBody>
          </p:sp>
          <p:sp>
            <p:nvSpPr>
              <p:cNvPr id="3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保护车辆底盘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清除底盘表面的污垢和积水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防止底盘部件生锈和腐蚀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提高车辆的行驶稳定性</a:t>
                </a:r>
                <a:endParaRPr/>
              </a:p>
            </p:txBody>
          </p:sp>
          <p:sp>
            <p:nvSpPr>
              <p:cNvPr id="3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汽车清洗与护理对车辆性能的影响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延长车辆使用寿命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减少车辆各部件的磨损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防止车辆过早老化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保持车辆的良好性能</a:t>
                </a:r>
                <a:endParaRPr/>
              </a:p>
            </p:txBody>
          </p:sp>
          <p:sp>
            <p:nvSpPr>
              <p:cNvPr id="3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减少车辆维修次数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降低车辆故障率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减少车辆维修成本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提高车辆的可靠性</a:t>
                </a:r>
                <a:endParaRPr/>
              </a:p>
            </p:txBody>
          </p:sp>
          <p:sp>
            <p:nvSpPr>
              <p:cNvPr id="3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提高驾驶舒适度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保持车辆内部的清洁和整洁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提高车辆的乘坐舒适度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降低驾驶过程中的疲劳感</a:t>
                </a:r>
                <a:endParaRPr/>
              </a:p>
            </p:txBody>
          </p:sp>
          <p:sp>
            <p:nvSpPr>
              <p:cNvPr id="3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汽车清洗与护理对车辆使用寿命的影响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汽车清洗与护理的基础知识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根据车辆使用情况定期清洗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减少不必要的清洗次数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保持车辆清洁的同时避免过度清洗</a:t>
                </a:r>
                <a:endParaRPr/>
              </a:p>
            </p:txBody>
          </p:sp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勤洗少洗原则</a:t>
                </a:r>
                <a:endParaRPr/>
              </a:p>
            </p:txBody>
          </p:sp>
        </p:grpSp>
        <p:grpSp>
          <p:nvGrpSpPr>
            <p:cNvPr id="3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减少用水量，节约水资源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使用合适的清洗剂和用水量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避免使用高压水枪冲洗</a:t>
                </a:r>
                <a:endParaRPr/>
              </a:p>
            </p:txBody>
          </p:sp>
          <p:sp>
            <p:nvSpPr>
              <p:cNvPr id="3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适度用水原则</a:t>
                </a:r>
                <a:endParaRPr/>
              </a:p>
            </p:txBody>
          </p:sp>
        </p:grpSp>
        <p:grpSp>
          <p:nvGrpSpPr>
            <p:cNvPr id="3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使用环保型清洗剂和护理产品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减少清洗剂和水的浪费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提倡绿色洗车理念</a:t>
                </a:r>
                <a:endParaRPr/>
              </a:p>
            </p:txBody>
          </p:sp>
          <p:sp>
            <p:nvSpPr>
              <p:cNvPr id="3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环保节能原则</a:t>
                </a:r>
                <a:endParaRPr/>
              </a:p>
            </p:txBody>
          </p:sp>
        </p:grpSp>
      </p:grpSp>
      <p:pic>
        <p:nvPicPr>
          <p:cNvPr id="3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洗车工具</a:t>
                </a:r>
                <a:endParaRPr/>
              </a:p>
            </p:txBody>
          </p:sp>
          <p:sp>
            <p:nvSpPr>
              <p:cNvPr id="3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洗车海绵、洗车刷、洗车毛巾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洗车液、洗车水、轮胎清洗剂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水桶、喷壶、高压水枪</a:t>
                </a:r>
                <a:endParaRPr/>
              </a:p>
            </p:txBody>
          </p:sp>
        </p:grpSp>
        <p:grpSp>
          <p:nvGrpSpPr>
            <p:cNvPr id="3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护理工具</a:t>
                </a:r>
                <a:endParaRPr/>
              </a:p>
            </p:txBody>
          </p:sp>
          <p:sp>
            <p:nvSpPr>
              <p:cNvPr id="3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车蜡、玻璃水、内饰清洁剂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轮胎护理剂、发动机清洗剂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抛光剂、还原剂、车漆保护剂</a:t>
                </a:r>
                <a:endParaRPr/>
              </a:p>
            </p:txBody>
          </p:sp>
        </p:grpSp>
        <p:grpSp>
          <p:nvGrpSpPr>
            <p:cNvPr id="3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</a:t>
                </a:r>
                <a:endParaRPr/>
              </a:p>
            </p:txBody>
          </p:sp>
          <p:sp>
            <p:nvSpPr>
              <p:cNvPr id="3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洗车机、烘干机、吸尘器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抛光机、打蜡机、内饰清洁机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轮胎翻新机、发动机清洗设备</a:t>
                </a:r>
                <a:endParaRPr/>
              </a:p>
            </p:txBody>
          </p: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汽车清洗与护理的基本工具与设备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洗车步骤</a:t>
                </a:r>
                <a:endParaRPr/>
              </a:p>
            </p:txBody>
          </p:sp>
          <p:sp>
            <p:nvSpPr>
              <p:cNvPr id="3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冲洗车身表面的污垢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使用清洗剂清洗车身表面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用清水冲洗车身表面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擦干车身表面</a:t>
                </a:r>
                <a:endParaRPr/>
              </a:p>
            </p:txBody>
          </p:sp>
        </p:grpSp>
        <p:grpSp>
          <p:nvGrpSpPr>
            <p:cNvPr id="3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护理步骤</a:t>
                </a:r>
                <a:endParaRPr/>
              </a:p>
            </p:txBody>
          </p:sp>
          <p:sp>
            <p:nvSpPr>
              <p:cNvPr id="3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使用车蜡、抛光剂等产品进行车漆护理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使用内饰清洁剂清洗内饰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使用轮胎护理剂护理轮胎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检查车辆各部件的磨损情况</a:t>
                </a:r>
                <a:endParaRPr/>
              </a:p>
            </p:txBody>
          </p:sp>
        </p:grpSp>
        <p:grpSp>
          <p:nvGrpSpPr>
            <p:cNvPr id="3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细节处理</a:t>
                </a:r>
                <a:endParaRPr/>
              </a:p>
            </p:txBody>
          </p:sp>
          <p:sp>
            <p:nvSpPr>
              <p:cNvPr id="3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清洗车辆底盘、发动机舱等难以清洗的部位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处理车辆划痕和锈蚀问题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保持车辆整洁和舒适</a:t>
                </a:r>
                <a:endParaRPr/>
              </a:p>
            </p:txBody>
          </p:sp>
        </p:grpSp>
      </p:grpSp>
      <p:pic>
        <p:nvPicPr>
          <p:cNvPr id="3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汽车清洗与护理的基本步骤与方法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汽车外部清洗与护理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使用高压水枪冲洗车身表面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清除车身表面的灰尘和污垢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注意保护车身表面的车漆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冲洗车身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选择合适的洗车液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用洗车海绵或洗车刷涂抹清洗剂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按摩车身表面，使清洗剂充分渗透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使用清洗剂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用清水冲洗车身表面，直至洗净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使用毛巾擦干车身表面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避免使用粗糙的毛巾或硬物擦洗车身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清洗车身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汽车车身的清洗与护理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冲洗轮胎</a:t>
                </a:r>
                <a:endParaRPr/>
              </a:p>
            </p:txBody>
          </p:sp>
          <p:sp>
            <p:nvSpPr>
              <p:cNvPr id="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使用高压水枪冲洗轮胎表面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清除轮胎表面的灰尘和污垢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注意保护轮胎表面的纹理</a:t>
                </a:r>
                <a:endParaRPr/>
              </a:p>
            </p:txBody>
          </p:sp>
        </p:grpSp>
        <p:grpSp>
          <p:nvGrpSpPr>
            <p:cNvPr id="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使用轮胎清洗剂</a:t>
                </a:r>
                <a:endParaRPr/>
              </a:p>
            </p:txBody>
          </p:sp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选择合适的轮胎清洗剂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用洗车刷涂抹轮胎清洗剂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按摩轮胎表面，使清洗剂充分渗透</a:t>
                </a:r>
                <a:endParaRPr/>
              </a:p>
            </p:txBody>
          </p:sp>
        </p:grpSp>
        <p:grpSp>
          <p:nvGrpSpPr>
            <p:cNvPr id="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清洗轮胎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用清水冲洗轮胎表面，直至洗净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使用毛巾擦干轮胎表面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保持轮胎表面的亮度，提高轮胎的寿命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汽车轮胎的清洗与护理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汽车车窗的清洗与护理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清洗车窗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使用玻璃水清洗车窗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使用车窗清洁刷或布擦拭车窗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避免使用硬物刮擦车窗表面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处理划痕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使用抛光剂处理车窗表面的划痕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使用还原剂恢复车窗表面的光泽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保持车窗表面的清晰度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保养车窗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定期使用内饰清洁剂清洗车窗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避免长时间暴露在阳光下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保持车窗的密封性，防止漏水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汽车内部清洗与护理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6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6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6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使用内饰清洁剂清洗座椅表面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使用吸尘器清除座椅表面的灰尘和杂物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注意保护座椅表面的材质</a:t>
                </a:r>
                <a:endParaRPr/>
              </a:p>
            </p:txBody>
          </p:sp>
          <p:sp>
            <p:nvSpPr>
              <p:cNvPr id="6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清洗座椅</a:t>
                </a:r>
                <a:endParaRPr/>
              </a:p>
            </p:txBody>
          </p:sp>
        </p:grpSp>
        <p:grpSp>
          <p:nvGrpSpPr>
            <p:cNvPr id="6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6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护理座椅</a:t>
                </a:r>
                <a:endParaRPr/>
              </a:p>
            </p:txBody>
          </p:sp>
          <p:sp>
            <p:nvSpPr>
              <p:cNvPr id="7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使用座椅护理剂护理座椅表面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保持座椅表面的光泽和柔软度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提高座椅的舒适度和使用寿命</a:t>
                </a:r>
                <a:endParaRPr/>
              </a:p>
            </p:txBody>
          </p:sp>
        </p:grpSp>
        <p:grpSp>
          <p:nvGrpSpPr>
            <p:cNvPr id="7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7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细节处理</a:t>
                </a:r>
                <a:endParaRPr/>
              </a:p>
            </p:txBody>
          </p:sp>
          <p:sp>
            <p:nvSpPr>
              <p:cNvPr id="7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清洗座椅缝隙和接缝处的污垢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处理座椅表面的污渍和磨损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保持座椅的整洁和舒适</a:t>
                </a:r>
                <a:endParaRPr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汽车座椅的清洗与护理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https://d.book118.com/607153201152006043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汽车清洗与护理全面指南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2024-09-17T21:12:10.874</cp:lastPrinted>
  <dcterms:created xsi:type="dcterms:W3CDTF">2024-09-17T13:12:10Z</dcterms:created>
  <dcterms:modified xsi:type="dcterms:W3CDTF">2024-09-17T13:12:12Z</dcterms:modified>
</cp:coreProperties>
</file>