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5A8AD-10A0-4749-8B6E-5B190C57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89884-2260-40E4-BD59-6A9103B1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60C9-6EA5-41BC-9DC7-3B5D8525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2A0B9-C8A6-4962-AA91-EF4D8836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22DBC-3AA3-4A25-885F-AE62A41C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15B5D3-CBCC-4D28-B654-3B3DEB6B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4931B-F518-467E-9BD7-FE81FA83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A0256-74D7-4F9C-A9E2-B9EB2AB6F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65CF8-3B61-48FC-B652-141F05FA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97AD1-CDF6-4CE2-8E92-7B4398C44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60614-9A76-4BD6-AC0A-345B384D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5615605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《H生动化标准》PPT课件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H生动化标准的实施案例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H生动化标准是指在产品设计和制造过程中，通过采用人机工程学原理，优化产品的使用性能、操作界面和人机交互方式，以提高产品的易用性和用户体验。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H生动化标准的定义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H生动化标准的目的和意义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生动化标准的目的在于提高产品的用户体验，降低用户在使用产品过程中的认知负担和操作难度，从而提高产品的市场竞争力。其意义在于促进企业关注用户体验，提升产品品质，满足用户需求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H生动化标准的目的和意义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H生动化标准的适用范围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H生动化标准适用于各类产品的设计和制造，包括但不限于电子产品、医疗器械、家用电器、交通工具等。在具体应用时，需要根据产品的特点和用户需求进行具体分析和优化。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H生动化标准的适用范围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H生动化标准的内容应包括产品或服务的详细描述、使用场景、优势特点等，以便于用户理解和接受。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内容要素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H生动化标准应注重视觉设计，包括颜色、字体、布局等，以吸引用户的注意力并提高信息传递效果。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视觉要素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H生动化标准应提供良好的交互体验，包括按钮、表单、弹窗等，使用户能够方便地进行操作和反馈。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交互要素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H生动化标准的构成要素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根据内容策划，进行视觉设计，包括颜色、字体、布局等，以符合H生动化标准的要求。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首先需要对目标用户的需求进行深入分析，了解用户对产品或服务的需求和期望。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内容策划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根据需求分析结果，策划PPT的内容，包括主题、结构、信息点等。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根据需求分析和视觉设计的结果，进行交互设计，包括按钮、表单、弹窗等。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测试与反馈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在完成初步设计后，需要进行测试和收集用户反馈，以便对设计进行优化和改进。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H生动化标准的实施步骤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208" r="212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评估PPT的内容是否准确、完整、清晰，是否符合目标用户的需求和期望。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评估PPT的视觉效果是否美观、易读、一致，是否能够吸引用户的注意力并提高信息传递效果。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评估PPT的交互效果是否流畅、易用、响应迅速，是否能够提供良好的用户体验。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通过收集用户的反馈和评价，了解用户对PPT的接受程度和满意度，以便对设计进行持续改进和优化。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H生动化标准的评估指标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H生动化标准的实施案例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https://d.book118.com/607156156052006032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2024-09-05T04:05:10.268</cp:lastPrinted>
  <dcterms:created xsi:type="dcterms:W3CDTF">2024-09-04T20:05:10Z</dcterms:created>
  <dcterms:modified xsi:type="dcterms:W3CDTF">2024-09-04T20:05:12Z</dcterms:modified>
</cp:coreProperties>
</file>