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769C20-3050-4B78-B492-D60B766EA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549BCD-B144-408F-854E-8CC3DD04B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A3A84C-2AD4-43BB-A93B-AAE9276F6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06E84B-094E-4486-90EA-C59FBBDB3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774999-65BE-474F-BCAE-762638885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CED770-3530-4C61-AE47-A65374C7F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5C7FE8-9AE1-4718-9745-7C1A84158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E58788-AC4A-4EFC-A424-F27C564B2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31BB4A-B7CA-4FF3-8656-E0CE2EBA7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42C913-D408-4D85-9C60-A6E5B9513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9C2119-67C0-42AE-B174-02CA1F45A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16003102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如何预防室外中暑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中暑的危害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中暑的原因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如何预防中暑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中暑的急救措施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特殊人群的预防措施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中暑的危害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中暑时体温快速升高，可能导致体温调节中枢功能失调，引发一系列身体不适。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体温调节失衡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脱水与电解质失衡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583" r="9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脏器损伤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大量出汗导致水和电解质大量流失，影响身体正常生理功能。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长时间中暑可能对心、肝、肾等重要脏器造成损害，严重时可导致多器官功能衰竭。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中暑对身体的危害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中暑可能导致乏力、头晕等症状，影响患者的行动能力和日常生活。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667" r="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125" r="101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125" r="61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行动能力受限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中暑可能影响工作或学习效率，甚至导致无法正常进行。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工作效率降低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中暑可能限制患者参与社交活动的机会，影响生活质量。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社会活动受限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中暑对生活的影响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9003" b="2900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520" b="9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中暑的严重后果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昏迷与休克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严重中暑可能导致昏迷、休克等危及生命的状况。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多器官功能衰竭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持续中暑可能引发多器官功能衰竭，增加死亡风险。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长期后遗症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中暑可能留下长期后遗症，如心脑血管疾病、肾脏疾病等。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中暑的原因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271" b="2027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在高温天气下，太阳直射地面，地表温度升高，人体受到强烈阳光的照射，体温调节中枢负担加重，散热功能受阻，容易导致中暑。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湿度过高时，汗液蒸发速度减慢，身体散热不畅，容易引起中暑。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室外高温环境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湿度过大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气温过高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532" r="2853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659" r="276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952" r="129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人体需要足够的水分来维持正常的生理功能，如果水分摄入不足，会导致身体缺水，引起中暑。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水分摄入不足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在高温环境下，人体通过出汗等方式排出大量水分，如果水分补充不足，会导致身体缺水，引起中暑。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水分流失过多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身体缺水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未穿防护服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穿着轻便、透气的防护服可以减少太阳辐射热对皮肤的伤害，如果未穿防护服，会增加中暑的风险。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未戴帽子和太阳镜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帽子和太阳镜可以减少太阳辐射对头部的伤害，保护眼睛免受阳光直射的伤害，如果未戴帽子和太阳镜，会增加中暑的风险。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82" r="258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缺乏防护措施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如何预防中暑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随时携带一瓶水或运动饮料，以便随时补充水分和电解质。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7833" r="17833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避免过度出汗，及时休息，避免身体脱水。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饮食要清淡，多摄入富含水分的食物，如西瓜、葡萄等。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保持水分充足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https://d.book118.com/607160031023006033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2024-09-06T08:14:19.636</cp:lastPrinted>
  <dcterms:created xsi:type="dcterms:W3CDTF">2024-09-06T00:14:19Z</dcterms:created>
  <dcterms:modified xsi:type="dcterms:W3CDTF">2024-09-06T00:14:21Z</dcterms:modified>
</cp:coreProperties>
</file>