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95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4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3843F-A7A3-4A68-8287-D0662DB92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B83E9-4993-4B6A-BA94-7068D193A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E97CB-BDC2-4F5B-8E96-95A7F21E9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98384-F1CB-42B6-9311-E0909A654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AFA8C9-BB71-41E0-B04D-0A03762D8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D89FB9-D956-4BCF-A56A-2707EC91C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F87379-E39F-43B5-B40D-535032C47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EE3BC1-59DC-4A3D-834C-C45DE58DC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A82CFF-8114-4102-907A-CAC43AE4D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D2F51-1C01-4FAE-98F0-53018A2B7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8B9A7-23EB-43DF-BD1B-9FCE3FFDA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@path_Rectangle 25-2050&amp;12082"/>
          <p:cNvSpPr/>
          <p:nvPr userDrawn="1">
            <p:custDataLst>
              <p:tags r:id="rId1"/>
            </p:custDataLst>
          </p:nvPr>
        </p:nvSpPr>
        <p:spPr>
          <a:xfrm>
            <a:off x="822960" y="4736465"/>
            <a:ext cx="2670175" cy="604520"/>
          </a:xfrm>
          <a:prstGeom prst="roundRect">
            <a:avLst>
              <a:gd name="adj" fmla="val 50217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@path_Ellipse 9 (Stroke)-2050&amp;12778"/>
          <p:cNvSpPr/>
          <p:nvPr userDrawn="1">
            <p:custDataLst>
              <p:tags r:id="rId2"/>
            </p:custDataLst>
          </p:nvPr>
        </p:nvSpPr>
        <p:spPr>
          <a:xfrm>
            <a:off x="9144000" y="0"/>
            <a:ext cx="3044952" cy="4014216"/>
          </a:xfrm>
          <a:custGeom>
            <a:rect l="l" t="t" r="r" b="b"/>
            <a:pathLst>
              <a:path w="3044952" h="4014216">
                <a:moveTo>
                  <a:pt x="694944" y="0"/>
                </a:moveTo>
                <a:cubicBezTo>
                  <a:pt x="576072" y="301752"/>
                  <a:pt x="512064" y="621792"/>
                  <a:pt x="512064" y="969264"/>
                </a:cubicBezTo>
                <a:cubicBezTo>
                  <a:pt x="512064" y="2368296"/>
                  <a:pt x="1645920" y="3502152"/>
                  <a:pt x="3044952" y="3502152"/>
                </a:cubicBezTo>
                <a:lnTo>
                  <a:pt x="3044952" y="4014216"/>
                </a:lnTo>
                <a:cubicBezTo>
                  <a:pt x="1362456" y="4014216"/>
                  <a:pt x="0" y="2651760"/>
                  <a:pt x="0" y="969264"/>
                </a:cubicBezTo>
                <a:cubicBezTo>
                  <a:pt x="0" y="630936"/>
                  <a:pt x="54864" y="301752"/>
                  <a:pt x="155448" y="0"/>
                </a:cubicBezTo>
                <a:lnTo>
                  <a:pt x="694944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Ellipse 3 (Stroke)_#color-2050&amp;12715"/>
          <p:cNvSpPr/>
          <p:nvPr userDrawn="1">
            <p:custDataLst>
              <p:tags r:id="rId3"/>
            </p:custDataLst>
          </p:nvPr>
        </p:nvSpPr>
        <p:spPr>
          <a:xfrm>
            <a:off x="6184392" y="1938528"/>
            <a:ext cx="6007608" cy="4919472"/>
          </a:xfrm>
          <a:custGeom>
            <a:rect l="l" t="t" r="r" b="b"/>
            <a:pathLst>
              <a:path w="6007608" h="4919472">
                <a:moveTo>
                  <a:pt x="6007608" y="640080"/>
                </a:moveTo>
                <a:cubicBezTo>
                  <a:pt x="5394960" y="237744"/>
                  <a:pt x="4663440" y="0"/>
                  <a:pt x="3877056" y="0"/>
                </a:cubicBezTo>
                <a:cubicBezTo>
                  <a:pt x="1737360" y="0"/>
                  <a:pt x="0" y="1737360"/>
                  <a:pt x="0" y="3877056"/>
                </a:cubicBezTo>
                <a:cubicBezTo>
                  <a:pt x="0" y="4233672"/>
                  <a:pt x="45720" y="4581144"/>
                  <a:pt x="137160" y="4919472"/>
                </a:cubicBezTo>
                <a:lnTo>
                  <a:pt x="676656" y="4919472"/>
                </a:lnTo>
                <a:cubicBezTo>
                  <a:pt x="566928" y="4590288"/>
                  <a:pt x="512064" y="4233672"/>
                  <a:pt x="512064" y="3877056"/>
                </a:cubicBezTo>
                <a:cubicBezTo>
                  <a:pt x="512064" y="2011680"/>
                  <a:pt x="2011680" y="512064"/>
                  <a:pt x="3877056" y="512064"/>
                </a:cubicBezTo>
                <a:cubicBezTo>
                  <a:pt x="4681728" y="512064"/>
                  <a:pt x="5422392" y="795528"/>
                  <a:pt x="6007608" y="1271016"/>
                </a:cubicBezTo>
                <a:lnTo>
                  <a:pt x="6007608" y="64008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Ellipse 8 (Stroke)_#color-2050&amp;12718"/>
          <p:cNvSpPr/>
          <p:nvPr userDrawn="1">
            <p:custDataLst>
              <p:tags r:id="rId4"/>
            </p:custDataLst>
          </p:nvPr>
        </p:nvSpPr>
        <p:spPr>
          <a:xfrm>
            <a:off x="5312664" y="4581144"/>
            <a:ext cx="630936" cy="1984248"/>
          </a:xfrm>
          <a:custGeom>
            <a:rect l="l" t="t" r="r" b="b"/>
            <a:pathLst>
              <a:path w="630936" h="1984248">
                <a:moveTo>
                  <a:pt x="438912" y="9144"/>
                </a:moveTo>
                <a:cubicBezTo>
                  <a:pt x="576072" y="45720"/>
                  <a:pt x="658368" y="182880"/>
                  <a:pt x="621792" y="320040"/>
                </a:cubicBezTo>
                <a:cubicBezTo>
                  <a:pt x="512064" y="749808"/>
                  <a:pt x="475488" y="1216152"/>
                  <a:pt x="539496" y="1691640"/>
                </a:cubicBezTo>
                <a:cubicBezTo>
                  <a:pt x="557784" y="1828800"/>
                  <a:pt x="457200" y="1956816"/>
                  <a:pt x="320040" y="1975104"/>
                </a:cubicBezTo>
                <a:cubicBezTo>
                  <a:pt x="182880" y="1993392"/>
                  <a:pt x="54864" y="1901952"/>
                  <a:pt x="36576" y="1755648"/>
                </a:cubicBezTo>
                <a:cubicBezTo>
                  <a:pt x="-36576" y="1216152"/>
                  <a:pt x="0" y="685800"/>
                  <a:pt x="128016" y="192024"/>
                </a:cubicBezTo>
                <a:cubicBezTo>
                  <a:pt x="164592" y="54864"/>
                  <a:pt x="301752" y="-27432"/>
                  <a:pt x="438912" y="9144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Ellipse 4 (Stroke)_#color_$accent2_$accent2-2050&amp;12721"/>
          <p:cNvSpPr/>
          <p:nvPr userDrawn="1">
            <p:custDataLst>
              <p:tags r:id="rId5"/>
            </p:custDataLst>
          </p:nvPr>
        </p:nvSpPr>
        <p:spPr>
          <a:xfrm>
            <a:off x="6739128" y="1947672"/>
            <a:ext cx="5449824" cy="2194560"/>
          </a:xfrm>
          <a:custGeom>
            <a:rect l="l" t="t" r="r" b="b"/>
            <a:pathLst>
              <a:path w="5449824" h="2194560">
                <a:moveTo>
                  <a:pt x="5449824" y="640080"/>
                </a:moveTo>
                <a:lnTo>
                  <a:pt x="5449824" y="1280160"/>
                </a:lnTo>
                <a:cubicBezTo>
                  <a:pt x="4864608" y="795528"/>
                  <a:pt x="4123944" y="512064"/>
                  <a:pt x="3310128" y="512064"/>
                </a:cubicBezTo>
                <a:cubicBezTo>
                  <a:pt x="2112264" y="512064"/>
                  <a:pt x="1060704" y="1133856"/>
                  <a:pt x="466344" y="2075688"/>
                </a:cubicBezTo>
                <a:cubicBezTo>
                  <a:pt x="393192" y="2194560"/>
                  <a:pt x="237744" y="2221992"/>
                  <a:pt x="118872" y="2148840"/>
                </a:cubicBezTo>
                <a:cubicBezTo>
                  <a:pt x="0" y="2075688"/>
                  <a:pt x="-36576" y="1920240"/>
                  <a:pt x="36576" y="1801368"/>
                </a:cubicBezTo>
                <a:cubicBezTo>
                  <a:pt x="722376" y="722376"/>
                  <a:pt x="1929384" y="0"/>
                  <a:pt x="3310128" y="0"/>
                </a:cubicBezTo>
                <a:cubicBezTo>
                  <a:pt x="4096512" y="0"/>
                  <a:pt x="4837176" y="237744"/>
                  <a:pt x="5449824" y="640080"/>
                </a:cubicBezTo>
              </a:path>
            </a:pathLst>
          </a:custGeom>
          <a:gradFill>
            <a:gsLst>
              <a:gs pos="0">
                <a:schemeClr val="accent1">
                  <a:lumMod val="75000"/>
                  <a:alpha val="7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Ellipse 10 (Stroke)_#color-2050&amp;12724"/>
          <p:cNvSpPr/>
          <p:nvPr userDrawn="1">
            <p:custDataLst>
              <p:tags r:id="rId6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>
          <a:xfrm>
            <a:off x="873125" y="2501900"/>
            <a:ext cx="5765800" cy="2076450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82650" y="1527175"/>
            <a:ext cx="8039100" cy="819785"/>
          </a:xfrm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800">
                <a:solidFill>
                  <a:schemeClr val="accent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200" y="4733925"/>
            <a:ext cx="2654935" cy="606425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Ellipse 75 (Stroke)_#color-2050&amp;12727"/>
          <p:cNvSpPr/>
          <p:nvPr userDrawn="1">
            <p:custDataLst>
              <p:tags r:id="rId1"/>
            </p:custDataLst>
          </p:nvPr>
        </p:nvSpPr>
        <p:spPr>
          <a:xfrm>
            <a:off x="3282696" y="0"/>
            <a:ext cx="2304288" cy="6858000"/>
          </a:xfrm>
          <a:custGeom>
            <a:rect l="l" t="t" r="r" b="b"/>
            <a:pathLst>
              <a:path w="2304288" h="6858000">
                <a:moveTo>
                  <a:pt x="0" y="6858000"/>
                </a:moveTo>
                <a:lnTo>
                  <a:pt x="813816" y="6858000"/>
                </a:lnTo>
                <a:cubicBezTo>
                  <a:pt x="1728216" y="6007608"/>
                  <a:pt x="2304288" y="4782312"/>
                  <a:pt x="2304288" y="3429000"/>
                </a:cubicBezTo>
                <a:cubicBezTo>
                  <a:pt x="2304288" y="2075688"/>
                  <a:pt x="1728216" y="850392"/>
                  <a:pt x="813816" y="0"/>
                </a:cubicBezTo>
                <a:lnTo>
                  <a:pt x="0" y="0"/>
                </a:lnTo>
                <a:cubicBezTo>
                  <a:pt x="1088136" y="749808"/>
                  <a:pt x="1801368" y="2011680"/>
                  <a:pt x="1801368" y="3429000"/>
                </a:cubicBezTo>
                <a:cubicBezTo>
                  <a:pt x="1801368" y="4846320"/>
                  <a:pt x="1088136" y="6108192"/>
                  <a:pt x="0" y="6858000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Ellipse 3 (Stroke)_#color-2050&amp;1273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672584" cy="6858000"/>
          </a:xfrm>
          <a:custGeom>
            <a:rect l="l" t="t" r="r" b="b"/>
            <a:pathLst>
              <a:path w="4672584" h="6858000">
                <a:moveTo>
                  <a:pt x="0" y="6848856"/>
                </a:moveTo>
                <a:lnTo>
                  <a:pt x="0" y="6858000"/>
                </a:lnTo>
                <a:lnTo>
                  <a:pt x="45720" y="6858000"/>
                </a:lnTo>
                <a:cubicBezTo>
                  <a:pt x="27432" y="6858000"/>
                  <a:pt x="18288" y="6848856"/>
                  <a:pt x="0" y="6848856"/>
                </a:cubicBezTo>
                <a:moveTo>
                  <a:pt x="1261872" y="6858000"/>
                </a:moveTo>
                <a:cubicBezTo>
                  <a:pt x="1463040" y="6821424"/>
                  <a:pt x="1664208" y="6766560"/>
                  <a:pt x="1856232" y="6693408"/>
                </a:cubicBezTo>
                <a:cubicBezTo>
                  <a:pt x="3666744" y="6035040"/>
                  <a:pt x="4590288" y="4032504"/>
                  <a:pt x="3931920" y="2221992"/>
                </a:cubicBezTo>
                <a:cubicBezTo>
                  <a:pt x="3493008" y="1033272"/>
                  <a:pt x="2478024" y="228600"/>
                  <a:pt x="1316736" y="0"/>
                </a:cubicBezTo>
                <a:lnTo>
                  <a:pt x="2752344" y="0"/>
                </a:lnTo>
                <a:cubicBezTo>
                  <a:pt x="3493008" y="457200"/>
                  <a:pt x="4096512" y="1152144"/>
                  <a:pt x="4425696" y="2039112"/>
                </a:cubicBezTo>
                <a:cubicBezTo>
                  <a:pt x="5093208" y="3877056"/>
                  <a:pt x="4343400" y="5888736"/>
                  <a:pt x="2734056" y="6858000"/>
                </a:cubicBezTo>
                <a:lnTo>
                  <a:pt x="1261872" y="685800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Ellipse 4 (Stroke)_#color_$accent2_$accent2-2050&amp;12733"/>
          <p:cNvSpPr/>
          <p:nvPr userDrawn="1">
            <p:custDataLst>
              <p:tags r:id="rId3"/>
            </p:custDataLst>
          </p:nvPr>
        </p:nvSpPr>
        <p:spPr>
          <a:xfrm>
            <a:off x="0" y="3959352"/>
            <a:ext cx="4581144" cy="2898648"/>
          </a:xfrm>
          <a:custGeom>
            <a:rect l="l" t="t" r="r" b="b"/>
            <a:pathLst>
              <a:path w="4581144" h="2898648">
                <a:moveTo>
                  <a:pt x="4078224" y="201168"/>
                </a:moveTo>
                <a:cubicBezTo>
                  <a:pt x="3831336" y="1335024"/>
                  <a:pt x="3035808" y="2313432"/>
                  <a:pt x="1865376" y="2743200"/>
                </a:cubicBezTo>
                <a:cubicBezTo>
                  <a:pt x="1682496" y="2807208"/>
                  <a:pt x="1499616" y="2862072"/>
                  <a:pt x="1307592" y="2898648"/>
                </a:cubicBezTo>
                <a:lnTo>
                  <a:pt x="2715768" y="2898648"/>
                </a:lnTo>
                <a:cubicBezTo>
                  <a:pt x="3685032" y="2322576"/>
                  <a:pt x="4343400" y="1371600"/>
                  <a:pt x="4572000" y="310896"/>
                </a:cubicBezTo>
                <a:cubicBezTo>
                  <a:pt x="4599432" y="173736"/>
                  <a:pt x="4517136" y="36576"/>
                  <a:pt x="4379976" y="9144"/>
                </a:cubicBezTo>
                <a:cubicBezTo>
                  <a:pt x="4242816" y="-27432"/>
                  <a:pt x="4105656" y="64008"/>
                  <a:pt x="4078224" y="201168"/>
                </a:cubicBezTo>
                <a:moveTo>
                  <a:pt x="9144" y="2898648"/>
                </a:moveTo>
                <a:cubicBezTo>
                  <a:pt x="9144" y="2898648"/>
                  <a:pt x="0" y="2898648"/>
                  <a:pt x="0" y="2898648"/>
                </a:cubicBezTo>
                <a:lnTo>
                  <a:pt x="0" y="2898648"/>
                </a:lnTo>
                <a:lnTo>
                  <a:pt x="9144" y="2898648"/>
                </a:lnTo>
              </a:path>
            </a:pathLst>
          </a:custGeom>
          <a:gradFill>
            <a:gsLst>
              <a:gs pos="100000">
                <a:schemeClr val="accent1">
                  <a:lumMod val="75000"/>
                  <a:alpha val="70000"/>
                </a:schemeClr>
              </a:gs>
              <a:gs pos="73000">
                <a:schemeClr val="accent2">
                  <a:alpha val="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48160" y="2263806"/>
            <a:ext cx="2658015" cy="1313212"/>
          </a:xfrm>
        </p:spPr>
        <p:txBody>
          <a:bodyPr wrap="square" anchor="b">
            <a:normAutofit/>
          </a:bodyPr>
          <a:lstStyle>
            <a:lvl1pPr>
              <a:defRPr sz="45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248160" y="3629551"/>
            <a:ext cx="2658015" cy="1244289"/>
          </a:xfrm>
        </p:spPr>
        <p:txBody>
          <a:bodyPr wrap="square" anchor="t">
            <a:normAutofit/>
          </a:bodyPr>
          <a:lstStyle>
            <a:lvl1pPr marL="0" indent="0">
              <a:buNone/>
              <a:defRPr sz="1800" b="0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bg_#color-2050&amp;12358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Ellipse 5 (Stroke)_#color-2050&amp;1273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142232" cy="4544568"/>
          </a:xfrm>
          <a:custGeom>
            <a:rect l="l" t="t" r="r" b="b"/>
            <a:pathLst>
              <a:path w="4142232" h="4544568">
                <a:moveTo>
                  <a:pt x="0" y="4032504"/>
                </a:moveTo>
                <a:cubicBezTo>
                  <a:pt x="91440" y="4032504"/>
                  <a:pt x="173736" y="4041648"/>
                  <a:pt x="265176" y="4041648"/>
                </a:cubicBezTo>
                <a:cubicBezTo>
                  <a:pt x="2121408" y="4041648"/>
                  <a:pt x="3630168" y="2532888"/>
                  <a:pt x="3630168" y="676656"/>
                </a:cubicBezTo>
                <a:cubicBezTo>
                  <a:pt x="3630168" y="438912"/>
                  <a:pt x="3611880" y="219456"/>
                  <a:pt x="3566160" y="0"/>
                </a:cubicBezTo>
                <a:lnTo>
                  <a:pt x="4078224" y="0"/>
                </a:lnTo>
                <a:cubicBezTo>
                  <a:pt x="4123944" y="219456"/>
                  <a:pt x="4142232" y="448056"/>
                  <a:pt x="4142232" y="676656"/>
                </a:cubicBezTo>
                <a:cubicBezTo>
                  <a:pt x="4142232" y="2816352"/>
                  <a:pt x="2404872" y="4544568"/>
                  <a:pt x="265176" y="4544568"/>
                </a:cubicBezTo>
                <a:cubicBezTo>
                  <a:pt x="173736" y="4544568"/>
                  <a:pt x="91440" y="4544568"/>
                  <a:pt x="0" y="4535424"/>
                </a:cubicBezTo>
                <a:lnTo>
                  <a:pt x="0" y="4032504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Ellipse 3 (Stroke)_#color_$lt1_$lt1-2050&amp;12739"/>
          <p:cNvSpPr/>
          <p:nvPr userDrawn="1">
            <p:custDataLst>
              <p:tags r:id="rId3"/>
            </p:custDataLst>
          </p:nvPr>
        </p:nvSpPr>
        <p:spPr>
          <a:xfrm>
            <a:off x="0" y="1399032"/>
            <a:ext cx="6099048" cy="5458968"/>
          </a:xfrm>
          <a:custGeom>
            <a:rect l="l" t="t" r="r" b="b"/>
            <a:pathLst>
              <a:path w="6099048" h="5458968">
                <a:moveTo>
                  <a:pt x="5760720" y="5458968"/>
                </a:moveTo>
                <a:cubicBezTo>
                  <a:pt x="5971032" y="4974336"/>
                  <a:pt x="6099048" y="4434840"/>
                  <a:pt x="6099048" y="3877056"/>
                </a:cubicBezTo>
                <a:cubicBezTo>
                  <a:pt x="6099048" y="1737360"/>
                  <a:pt x="4361688" y="0"/>
                  <a:pt x="2221992" y="0"/>
                </a:cubicBezTo>
                <a:cubicBezTo>
                  <a:pt x="1399032" y="0"/>
                  <a:pt x="630936" y="256032"/>
                  <a:pt x="0" y="704088"/>
                </a:cubicBezTo>
                <a:lnTo>
                  <a:pt x="0" y="1344168"/>
                </a:lnTo>
                <a:cubicBezTo>
                  <a:pt x="594360" y="822960"/>
                  <a:pt x="1371600" y="512064"/>
                  <a:pt x="2221992" y="512064"/>
                </a:cubicBezTo>
                <a:cubicBezTo>
                  <a:pt x="4078224" y="512064"/>
                  <a:pt x="5586984" y="2011680"/>
                  <a:pt x="5586984" y="3877056"/>
                </a:cubicBezTo>
                <a:cubicBezTo>
                  <a:pt x="5586984" y="4443984"/>
                  <a:pt x="5440680" y="4992624"/>
                  <a:pt x="5193792" y="5458968"/>
                </a:cubicBezTo>
                <a:lnTo>
                  <a:pt x="5760720" y="5458968"/>
                </a:lnTo>
              </a:path>
            </a:pathLst>
          </a:custGeom>
          <a:gradFill>
            <a:gsLst>
              <a:gs pos="41000">
                <a:schemeClr val="lt1">
                  <a:alpha val="45000"/>
                </a:schemeClr>
              </a:gs>
              <a:gs pos="0">
                <a:srgbClr val="FFFFFF">
                  <a:alpha val="0"/>
                </a:srgbClr>
              </a:gs>
              <a:gs pos="100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Ellipse 4 (Stroke)_#color_$lt1_$accent1-2050&amp;12742"/>
          <p:cNvSpPr/>
          <p:nvPr userDrawn="1">
            <p:custDataLst>
              <p:tags r:id="rId4"/>
            </p:custDataLst>
          </p:nvPr>
        </p:nvSpPr>
        <p:spPr>
          <a:xfrm>
            <a:off x="0" y="1399032"/>
            <a:ext cx="5541264" cy="2194560"/>
          </a:xfrm>
          <a:custGeom>
            <a:rect l="l" t="t" r="r" b="b"/>
            <a:pathLst>
              <a:path w="5541264" h="2194560">
                <a:moveTo>
                  <a:pt x="0" y="1353312"/>
                </a:moveTo>
                <a:lnTo>
                  <a:pt x="0" y="704088"/>
                </a:lnTo>
                <a:cubicBezTo>
                  <a:pt x="630936" y="265176"/>
                  <a:pt x="1399032" y="0"/>
                  <a:pt x="2231136" y="0"/>
                </a:cubicBezTo>
                <a:cubicBezTo>
                  <a:pt x="3602736" y="0"/>
                  <a:pt x="4809744" y="722376"/>
                  <a:pt x="5495544" y="1801368"/>
                </a:cubicBezTo>
                <a:cubicBezTo>
                  <a:pt x="5568696" y="1920240"/>
                  <a:pt x="5541264" y="2075688"/>
                  <a:pt x="5422392" y="2148840"/>
                </a:cubicBezTo>
                <a:cubicBezTo>
                  <a:pt x="5303520" y="2221992"/>
                  <a:pt x="5148072" y="2194560"/>
                  <a:pt x="5065776" y="2075688"/>
                </a:cubicBezTo>
                <a:cubicBezTo>
                  <a:pt x="4471416" y="1133856"/>
                  <a:pt x="3419856" y="512064"/>
                  <a:pt x="2231136" y="512064"/>
                </a:cubicBezTo>
                <a:cubicBezTo>
                  <a:pt x="1371600" y="512064"/>
                  <a:pt x="594360" y="822960"/>
                  <a:pt x="0" y="1353312"/>
                </a:cubicBezTo>
              </a:path>
            </a:pathLst>
          </a:custGeom>
          <a:gradFill>
            <a:gsLst>
              <a:gs pos="81000">
                <a:schemeClr val="lt1">
                  <a:alpha val="100000"/>
                </a:schemeClr>
              </a:gs>
              <a:gs pos="0">
                <a:schemeClr val="accen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5"/>
            </p:custDataLst>
          </p:nvPr>
        </p:nvSpPr>
        <p:spPr>
          <a:xfrm>
            <a:off x="6627495" y="3136900"/>
            <a:ext cx="4726940" cy="1983105"/>
          </a:xfrm>
        </p:spPr>
        <p:txBody>
          <a:bodyPr wrap="square" anchor="t">
            <a:normAutofit/>
          </a:bodyPr>
          <a:lstStyle>
            <a:lvl1pPr algn="l">
              <a:defRPr sz="4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节编号 3"/>
          <p:cNvSpPr>
            <a:spLocks noGrp="1"/>
          </p:cNvSpPr>
          <p:nvPr userDrawn="1">
            <p:ph type="body" sz="quarter" idx="13" hasCustomPrompt="1"/>
            <p:custDataLst>
              <p:tags r:id="rId6"/>
            </p:custDataLst>
          </p:nvPr>
        </p:nvSpPr>
        <p:spPr>
          <a:xfrm>
            <a:off x="486410" y="3269650"/>
            <a:ext cx="5126736" cy="2759544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119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bg_#color-2050&amp;1243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Ellipse 3_#color_$lt1_$lt1-2050&amp;12754"/>
          <p:cNvSpPr/>
          <p:nvPr userDrawn="1">
            <p:custDataLst>
              <p:tags r:id="rId2"/>
            </p:custDataLst>
          </p:nvPr>
        </p:nvSpPr>
        <p:spPr>
          <a:xfrm>
            <a:off x="8891016" y="0"/>
            <a:ext cx="3300984" cy="3877056"/>
          </a:xfrm>
          <a:custGeom>
            <a:rect l="l" t="t" r="r" b="b"/>
            <a:pathLst>
              <a:path w="3300984" h="3877055">
                <a:moveTo>
                  <a:pt x="512064" y="0"/>
                </a:moveTo>
                <a:lnTo>
                  <a:pt x="0" y="0"/>
                </a:lnTo>
                <a:cubicBezTo>
                  <a:pt x="-27432" y="1920240"/>
                  <a:pt x="1380744" y="3584448"/>
                  <a:pt x="3300984" y="3877056"/>
                </a:cubicBezTo>
                <a:lnTo>
                  <a:pt x="3300984" y="3355848"/>
                </a:lnTo>
                <a:cubicBezTo>
                  <a:pt x="1664208" y="3081528"/>
                  <a:pt x="484632" y="1645920"/>
                  <a:pt x="512064" y="0"/>
                </a:cubicBezTo>
              </a:path>
            </a:pathLst>
          </a:custGeom>
          <a:gradFill>
            <a:gsLst>
              <a:gs pos="69000">
                <a:srgbClr val="FFFFFF">
                  <a:alpha val="100000"/>
                </a:srgbClr>
              </a:gs>
              <a:gs pos="82000">
                <a:schemeClr val="lt1">
                  <a:alpha val="0"/>
                </a:schemeClr>
              </a:gs>
              <a:gs pos="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Ellipse 4 (Stroke)_#color_$lt1_$accent1-2050&amp;12757"/>
          <p:cNvSpPr/>
          <p:nvPr userDrawn="1">
            <p:custDataLst>
              <p:tags r:id="rId3"/>
            </p:custDataLst>
          </p:nvPr>
        </p:nvSpPr>
        <p:spPr>
          <a:xfrm>
            <a:off x="9262872" y="1389888"/>
            <a:ext cx="2926080" cy="2478024"/>
          </a:xfrm>
          <a:custGeom>
            <a:rect l="l" t="t" r="r" b="b"/>
            <a:pathLst>
              <a:path w="2926080" h="2478024">
                <a:moveTo>
                  <a:pt x="2926080" y="2478024"/>
                </a:moveTo>
                <a:lnTo>
                  <a:pt x="2926080" y="1965960"/>
                </a:lnTo>
                <a:cubicBezTo>
                  <a:pt x="1837944" y="1783080"/>
                  <a:pt x="941832" y="1078992"/>
                  <a:pt x="484632" y="137160"/>
                </a:cubicBezTo>
                <a:cubicBezTo>
                  <a:pt x="420624" y="18288"/>
                  <a:pt x="265176" y="-36576"/>
                  <a:pt x="137160" y="27432"/>
                </a:cubicBezTo>
                <a:cubicBezTo>
                  <a:pt x="18288" y="91440"/>
                  <a:pt x="-36576" y="237744"/>
                  <a:pt x="27432" y="365760"/>
                </a:cubicBezTo>
                <a:cubicBezTo>
                  <a:pt x="566928" y="1472184"/>
                  <a:pt x="1627632" y="2286000"/>
                  <a:pt x="2926080" y="2478024"/>
                </a:cubicBezTo>
              </a:path>
            </a:pathLst>
          </a:custGeom>
          <a:gradFill>
            <a:gsLst>
              <a:gs pos="0">
                <a:schemeClr val="lt1">
                  <a:alpha val="8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Ellipse 8 (Stroke)_#color-2050&amp;12760"/>
          <p:cNvSpPr/>
          <p:nvPr userDrawn="1">
            <p:custDataLst>
              <p:tags r:id="rId4"/>
            </p:custDataLst>
          </p:nvPr>
        </p:nvSpPr>
        <p:spPr>
          <a:xfrm>
            <a:off x="10716768" y="3822192"/>
            <a:ext cx="1472184" cy="841248"/>
          </a:xfrm>
          <a:custGeom>
            <a:rect l="l" t="t" r="r" b="b"/>
            <a:pathLst>
              <a:path w="1472184" h="841247">
                <a:moveTo>
                  <a:pt x="1472184" y="329184"/>
                </a:moveTo>
                <a:lnTo>
                  <a:pt x="1472184" y="841248"/>
                </a:lnTo>
                <a:cubicBezTo>
                  <a:pt x="1005840" y="795528"/>
                  <a:pt x="557784" y="676656"/>
                  <a:pt x="146304" y="484632"/>
                </a:cubicBezTo>
                <a:cubicBezTo>
                  <a:pt x="18288" y="429768"/>
                  <a:pt x="-36576" y="274320"/>
                  <a:pt x="27432" y="146304"/>
                </a:cubicBezTo>
                <a:cubicBezTo>
                  <a:pt x="82296" y="18288"/>
                  <a:pt x="237744" y="-36576"/>
                  <a:pt x="356616" y="27432"/>
                </a:cubicBezTo>
                <a:cubicBezTo>
                  <a:pt x="704088" y="182880"/>
                  <a:pt x="1078992" y="292608"/>
                  <a:pt x="1472184" y="329184"/>
                </a:cubicBezTo>
              </a:path>
            </a:pathLst>
          </a:custGeom>
          <a:solidFill>
            <a:schemeClr val="lt1">
              <a:alpha val="4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Ellipse 9_#color-2050&amp;12763"/>
          <p:cNvSpPr/>
          <p:nvPr userDrawn="1">
            <p:custDataLst>
              <p:tags r:id="rId5"/>
            </p:custDataLst>
          </p:nvPr>
        </p:nvSpPr>
        <p:spPr>
          <a:xfrm>
            <a:off x="0" y="3429000"/>
            <a:ext cx="3255264" cy="3429000"/>
          </a:xfrm>
          <a:custGeom>
            <a:rect l="l" t="t" r="r" b="b"/>
            <a:pathLst>
              <a:path w="3255264" h="3429000">
                <a:moveTo>
                  <a:pt x="3227832" y="3429000"/>
                </a:moveTo>
                <a:cubicBezTo>
                  <a:pt x="3246120" y="3300984"/>
                  <a:pt x="3255264" y="3172968"/>
                  <a:pt x="3255264" y="3044952"/>
                </a:cubicBezTo>
                <a:cubicBezTo>
                  <a:pt x="3255264" y="1362456"/>
                  <a:pt x="1883664" y="0"/>
                  <a:pt x="201168" y="0"/>
                </a:cubicBezTo>
                <a:cubicBezTo>
                  <a:pt x="137160" y="0"/>
                  <a:pt x="64008" y="0"/>
                  <a:pt x="0" y="9144"/>
                </a:cubicBezTo>
                <a:lnTo>
                  <a:pt x="0" y="512064"/>
                </a:lnTo>
                <a:cubicBezTo>
                  <a:pt x="64008" y="512064"/>
                  <a:pt x="137160" y="512064"/>
                  <a:pt x="201168" y="512064"/>
                </a:cubicBezTo>
                <a:cubicBezTo>
                  <a:pt x="1609344" y="512064"/>
                  <a:pt x="2743200" y="1645920"/>
                  <a:pt x="2743200" y="3044952"/>
                </a:cubicBezTo>
                <a:cubicBezTo>
                  <a:pt x="2743200" y="3172968"/>
                  <a:pt x="2734056" y="3300984"/>
                  <a:pt x="2715768" y="3429000"/>
                </a:cubicBezTo>
                <a:lnTo>
                  <a:pt x="3227832" y="3429000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 userDrawn="1">
            <p:ph type="ctrTitle" hasCustomPrompt="1"/>
            <p:custDataLst>
              <p:tags r:id="rId6"/>
            </p:custDataLst>
          </p:nvPr>
        </p:nvSpPr>
        <p:spPr>
          <a:xfrm>
            <a:off x="838200" y="457200"/>
            <a:ext cx="10515000" cy="299880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80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08350"/>
            <a:ext cx="10515000" cy="1240560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5.xml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Ellipse 5 (Stroke)_#color-2050&amp;12748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Ellipse 3 (Stroke)_#color-2050&amp;12745"/>
          <p:cNvSpPr/>
          <p:nvPr userDrawn="1">
            <p:custDataLst>
              <p:tags r:id="rId13"/>
            </p:custDataLst>
          </p:nvPr>
        </p:nvSpPr>
        <p:spPr>
          <a:xfrm>
            <a:off x="11271250" y="5772785"/>
            <a:ext cx="918210" cy="1084580"/>
          </a:xfrm>
          <a:custGeom>
            <a:rect l="l" t="t" r="r" b="b"/>
            <a:pathLst>
              <a:path w="3236976" h="3822191">
                <a:moveTo>
                  <a:pt x="3236976" y="0"/>
                </a:moveTo>
                <a:cubicBezTo>
                  <a:pt x="1399032" y="301752"/>
                  <a:pt x="0" y="1901952"/>
                  <a:pt x="0" y="3822192"/>
                </a:cubicBezTo>
                <a:lnTo>
                  <a:pt x="512064" y="3822192"/>
                </a:lnTo>
                <a:cubicBezTo>
                  <a:pt x="512064" y="2176272"/>
                  <a:pt x="1682496" y="813816"/>
                  <a:pt x="3236976" y="512064"/>
                </a:cubicBezTo>
                <a:lnTo>
                  <a:pt x="3236976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Ellipse 4 (Stroke)_#color_$accent2_$accent2-2050&amp;12751"/>
          <p:cNvSpPr/>
          <p:nvPr userDrawn="1">
            <p:custDataLst>
              <p:tags r:id="rId14"/>
            </p:custDataLst>
          </p:nvPr>
        </p:nvSpPr>
        <p:spPr>
          <a:xfrm>
            <a:off x="11429365" y="5772785"/>
            <a:ext cx="760095" cy="607060"/>
          </a:xfrm>
          <a:custGeom>
            <a:rect l="l" t="t" r="r" b="b"/>
            <a:pathLst>
              <a:path w="2679192" h="2139696">
                <a:moveTo>
                  <a:pt x="2679192" y="0"/>
                </a:moveTo>
                <a:lnTo>
                  <a:pt x="2679192" y="512064"/>
                </a:lnTo>
                <a:cubicBezTo>
                  <a:pt x="1746504" y="694944"/>
                  <a:pt x="960120" y="1252728"/>
                  <a:pt x="466344" y="2020824"/>
                </a:cubicBezTo>
                <a:cubicBezTo>
                  <a:pt x="393192" y="2139696"/>
                  <a:pt x="237744" y="2176272"/>
                  <a:pt x="118872" y="2103120"/>
                </a:cubicBezTo>
                <a:cubicBezTo>
                  <a:pt x="0" y="2020824"/>
                  <a:pt x="-36576" y="1865376"/>
                  <a:pt x="36576" y="1746504"/>
                </a:cubicBezTo>
                <a:cubicBezTo>
                  <a:pt x="621792" y="832104"/>
                  <a:pt x="1572768" y="182880"/>
                  <a:pt x="2679192" y="0"/>
                </a:cubicBezTo>
              </a:path>
            </a:pathLst>
          </a:custGeom>
          <a:gradFill>
            <a:gsLst>
              <a:gs pos="0">
                <a:schemeClr val="accent2">
                  <a:alpha val="1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18" Type="http://schemas.openxmlformats.org/officeDocument/2006/relationships/tags" Target="../tags/tag135.xml" /><Relationship Id="rId19" Type="http://schemas.openxmlformats.org/officeDocument/2006/relationships/tags" Target="../tags/tag136.xml" /><Relationship Id="rId2" Type="http://schemas.openxmlformats.org/officeDocument/2006/relationships/tags" Target="../tags/tag119.xml" /><Relationship Id="rId20" Type="http://schemas.openxmlformats.org/officeDocument/2006/relationships/tags" Target="../tags/tag137.xml" /><Relationship Id="rId21" Type="http://schemas.openxmlformats.org/officeDocument/2006/relationships/tags" Target="../tags/tag138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20" Type="http://schemas.openxmlformats.org/officeDocument/2006/relationships/tags" Target="../tags/tag168.xml" /><Relationship Id="rId21" Type="http://schemas.openxmlformats.org/officeDocument/2006/relationships/tags" Target="../tags/tag169.xml" /><Relationship Id="rId22" Type="http://schemas.openxmlformats.org/officeDocument/2006/relationships/tags" Target="../tags/tag17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6005505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家长会与孩子共同成长共筑美好回忆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7" name="项标题"/>
          <p:cNvSpPr txBox="1"/>
          <p:nvPr>
            <p:custDataLst>
              <p:tags r:id="rId4"/>
            </p:custDataLst>
          </p:nvPr>
        </p:nvSpPr>
        <p:spPr>
          <a:xfrm>
            <a:off x="7174103" y="1070197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家长会的目的和意义</a:t>
            </a: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9" name="@mix!m0_序号_03-2050-12356"/>
          <p:cNvSpPr/>
          <p:nvPr>
            <p:custDataLst>
              <p:tags r:id="rId5"/>
            </p:custDataLst>
          </p:nvPr>
        </p:nvSpPr>
        <p:spPr>
          <a:xfrm>
            <a:off x="6885559" y="381393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03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" name="Ellipse 70_#color-2050&amp;12709"/>
          <p:cNvSpPr/>
          <p:nvPr>
            <p:custDataLst>
              <p:tags r:id="rId6"/>
            </p:custDataLst>
          </p:nvPr>
        </p:nvSpPr>
        <p:spPr>
          <a:xfrm>
            <a:off x="6812407" y="3740785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Ellipse 66_#color-2050&amp;12710"/>
          <p:cNvSpPr/>
          <p:nvPr>
            <p:custDataLst>
              <p:tags r:id="rId7"/>
            </p:custDataLst>
          </p:nvPr>
        </p:nvSpPr>
        <p:spPr>
          <a:xfrm>
            <a:off x="6291199" y="942721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Ellipse 68_#color-2050&amp;12711"/>
          <p:cNvSpPr/>
          <p:nvPr>
            <p:custDataLst>
              <p:tags r:id="rId8"/>
            </p:custDataLst>
          </p:nvPr>
        </p:nvSpPr>
        <p:spPr>
          <a:xfrm>
            <a:off x="6812407" y="2341753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Ellipse 72_#color-2050&amp;12712"/>
          <p:cNvSpPr/>
          <p:nvPr>
            <p:custDataLst>
              <p:tags r:id="rId9"/>
            </p:custDataLst>
          </p:nvPr>
        </p:nvSpPr>
        <p:spPr>
          <a:xfrm>
            <a:off x="6291199" y="5139817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@mix!m0_序号_01-2050-12354"/>
          <p:cNvSpPr/>
          <p:nvPr>
            <p:custDataLst>
              <p:tags r:id="rId10"/>
            </p:custDataLst>
          </p:nvPr>
        </p:nvSpPr>
        <p:spPr>
          <a:xfrm>
            <a:off x="6364351" y="102501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</a:rPr>
              <a:t>01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</a:endParaRPr>
          </a:p>
        </p:txBody>
      </p:sp>
      <p:sp>
        <p:nvSpPr>
          <p:cNvPr id="15" name="@mix!m0_序号_02-2050-12355"/>
          <p:cNvSpPr/>
          <p:nvPr>
            <p:custDataLst>
              <p:tags r:id="rId11"/>
            </p:custDataLst>
          </p:nvPr>
        </p:nvSpPr>
        <p:spPr>
          <a:xfrm>
            <a:off x="6885559" y="2414905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02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6" name="@mix!m0_序号_04-2050-12357"/>
          <p:cNvSpPr/>
          <p:nvPr>
            <p:custDataLst>
              <p:tags r:id="rId12"/>
            </p:custDataLst>
          </p:nvPr>
        </p:nvSpPr>
        <p:spPr>
          <a:xfrm>
            <a:off x="6364351" y="5212969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04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2" name="项标题"/>
          <p:cNvSpPr txBox="1"/>
          <p:nvPr>
            <p:custDataLst>
              <p:tags r:id="rId13"/>
            </p:custDataLst>
          </p:nvPr>
        </p:nvSpPr>
        <p:spPr>
          <a:xfrm>
            <a:off x="7695311" y="2469229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家长会与孩子成长的关联</a:t>
            </a: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3" name="项标题"/>
          <p:cNvSpPr txBox="1"/>
          <p:nvPr>
            <p:custDataLst>
              <p:tags r:id="rId14"/>
            </p:custDataLst>
          </p:nvPr>
        </p:nvSpPr>
        <p:spPr>
          <a:xfrm>
            <a:off x="7695311" y="3863689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如何通过家长会共筑美好回忆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5"/>
            </p:custDataLst>
          </p:nvPr>
        </p:nvSpPr>
        <p:spPr>
          <a:xfrm>
            <a:off x="7174103" y="5262721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家长会的未来展望</a:t>
            </a: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家长会的目的和意义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促进家长与学校的沟通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家长会是家长了解孩子在学校情况的重要途径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家长会可以帮助家长更好地理解学校的教育理念和方法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家长会可以促进家长与老师之间的沟通和合作，共同解决孩子在学习和成长过程中遇到的问题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家长会可以增强家长对学校的信任和支持，共同为孩子创造一个良好的成长环境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增强家校共育意识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目的：促进家长与学校的沟通与合作，共同关注孩子的成长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家校共育的重要性：家长和学校共同承担教育责任，形成教育合力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家长会的作用：提供家长与学校交流的平台，共同探讨教育方法和策略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意义：提高家庭教育质量，促进孩子全面发展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提升家庭教育质量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家长会的目的：加强家长与学校的沟通，共同促进孩子的健康成长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家长会的意义：让家长了解孩子在学校的表现，共同探讨教育方法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家长会的益处：家长可以学习到更多教育知识和方法，提高家庭教育质量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家长会的互动：家长可以分享自己的教育经验和心得，互相学习，共同进步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培养孩子全面发展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家长会的目的：促进家长与孩子的沟通与交流，共同关注孩子的成长与发展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家长会的意义：让家长了解孩子在学校的表现和学习情况，共同探讨教育方法和策略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培养孩子全面发展：关注孩子的身心健康、智力发展、社交能力等方面的培养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家长与孩子共同成长：家长通过参加家长会，学习先进的教育理念和方法，与孩子共同进步和成长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家长会与孩子成长的关联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家长会让孩子感受到关爱与支持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家长会让孩子感受到父母的关心和爱护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家长会让孩子感受到家庭的温暖和和谐，从而更好地适应社会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家长会让孩子感受到父母的期望和信任，从而更好地激发自己的潜能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家长会让孩子了解到自己的优点和不足，从而更好地认识自己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家长会激发孩子的学习动力和自信心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家长会让孩子感受到父母的关心和支持，从而激发他们的学习动力。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家长会让孩子了解到自己的进步和不足，从而帮助他们建立自信心。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家长会让孩子明白学习的重要性，从而激发他们的学习动力。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家长会让孩子了解到自己的优点和特长，从而帮助他们建立自信心。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家长会培养孩子的责任感和担当精神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家长会让孩子了解家庭的责任和担当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家长会让孩子学会承担责任和面对困难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家长会让孩子学会关心他人和关爱社会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家长会让孩子学会感恩和回报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https://d.book118.com/607160055054006026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5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7.xml><?xml version="1.0" encoding="utf-8"?>
<p:tagLst xmlns:p="http://schemas.openxmlformats.org/presentationml/2006/main">
  <p:tag name="KSO_WM_BEAUTIFY_FLAG" val="#wm#"/>
  <p:tag name="KSO_WM_SLIDE_ID" val="custom202331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3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4*l_h_i*1_3_2"/>
  <p:tag name="KSO_WM_UNIT_INDEX" val="1_3_2"/>
  <p:tag name="KSO_WM_UNIT_LAYERLEVEL" val="1_1_1"/>
  <p:tag name="KSO_WM_UNIT_PRESET_TEXT" val="03"/>
  <p:tag name="KSO_WM_UNIT_SUBTYPE" val="d"/>
  <p:tag name="KSO_WM_UNIT_TYPE" val="l_h_i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4*l_h_i*1_3_1"/>
  <p:tag name="KSO_WM_UNIT_INDEX" val="1_3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4*l_h_i*1_1_1"/>
  <p:tag name="KSO_WM_UNIT_INDEX" val="1_1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4*l_h_i*1_2_1"/>
  <p:tag name="KSO_WM_UNIT_INDEX" val="1_2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4*l_h_i*1_4_1"/>
  <p:tag name="KSO_WM_UNIT_INDEX" val="1_4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4*l_h_i*1_1_2"/>
  <p:tag name="KSO_WM_UNIT_INDEX" val="1_1_2"/>
  <p:tag name="KSO_WM_UNIT_LAYERLEVEL" val="1_1_1"/>
  <p:tag name="KSO_WM_UNIT_PRESET_TEXT" val="01"/>
  <p:tag name="KSO_WM_UNIT_SUBTYPE" val="d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4*l_h_i*1_2_2"/>
  <p:tag name="KSO_WM_UNIT_INDEX" val="1_2_2"/>
  <p:tag name="KSO_WM_UNIT_LAYERLEVEL" val="1_1_1"/>
  <p:tag name="KSO_WM_UNIT_PRESET_TEXT" val="02"/>
  <p:tag name="KSO_WM_UNIT_SUBTYPE" val="d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3105_4*l_h_i*1_4_2"/>
  <p:tag name="KSO_WM_UNIT_INDEX" val="1_4_2"/>
  <p:tag name="KSO_WM_UNIT_LAYERLEVEL" val="1_1_1"/>
  <p:tag name="KSO_WM_UNIT_PRESET_TEXT" val="04"/>
  <p:tag name="KSO_WM_UNIT_SUBTYPE" val="d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05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5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18.xml><?xml version="1.0" encoding="utf-8"?>
<p:tagLst xmlns:p="http://schemas.openxmlformats.org/presentationml/2006/main">
  <p:tag name="KSO_WM_TEMPLATE_CATEGORY" val="custom"/>
  <p:tag name="KSO_WM_TEMPLATE_INDEX" val="2023310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9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TEMPLATE_CATEGORY" val="custom"/>
  <p:tag name="KSO_WM_TEMPLATE_INDEX" val="2023310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5">
      <a:dk1>
        <a:srgbClr val="000000"/>
      </a:dk1>
      <a:lt1>
        <a:srgbClr val="FFFFFF"/>
      </a:lt1>
      <a:dk2>
        <a:srgbClr val="44546A"/>
      </a:dk2>
      <a:lt2>
        <a:srgbClr val="FFFFFF"/>
      </a:lt2>
      <a:accent1>
        <a:srgbClr val="776CFD"/>
      </a:accent1>
      <a:accent2>
        <a:srgbClr val="5D95F1"/>
      </a:accent2>
      <a:accent3>
        <a:srgbClr val="655BE6"/>
      </a:accent3>
      <a:accent4>
        <a:srgbClr val="6C95FD"/>
      </a:accent4>
      <a:accent5>
        <a:srgbClr val="64DCBF"/>
      </a:accent5>
      <a:accent6>
        <a:srgbClr val="33C2FF"/>
      </a:accent6>
      <a:hlink>
        <a:srgbClr val="658BD5"/>
      </a:hlink>
      <a:folHlink>
        <a:srgbClr val="A16AA5"/>
      </a:folHlink>
    </a:clrScheme>
    <a:fontScheme name="自定义 32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宋体</vt:lpstr>
      <vt:lpstr>Wingdings</vt:lpstr>
      <vt:lpstr>Office Theme</vt:lpstr>
      <vt:lpstr>家长会与孩子共同成长共筑美好回忆</vt:lpstr>
      <vt:lpstr>目录</vt:lpstr>
      <vt:lpstr>家长会的目的和意义</vt:lpstr>
      <vt:lpstr>促进家长与学校的沟通</vt:lpstr>
      <vt:lpstr>增强家校共育意识</vt:lpstr>
      <vt:lpstr>提升家庭教育质量</vt:lpstr>
      <vt:lpstr>培养孩子全面发展</vt:lpstr>
      <vt:lpstr>家长会与孩子成长的关联</vt:lpstr>
      <vt:lpstr>家长会让孩子感受到关爱与支持</vt:lpstr>
      <vt:lpstr>家长会激发孩子的学习动力和自信心</vt:lpstr>
      <vt:lpstr>家长会培养孩子的责任感和担当精神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2024-08-31T10:53:14.765</cp:lastPrinted>
  <dcterms:created xsi:type="dcterms:W3CDTF">2024-08-31T02:53:14Z</dcterms:created>
  <dcterms:modified xsi:type="dcterms:W3CDTF">2024-08-31T02:53:16Z</dcterms:modified>
</cp:coreProperties>
</file>