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003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34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28075-EAB1-4C1E-AAD6-0AC4E82B8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412F4-F1CF-4BAF-8B4F-926B58894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AAE9A-2E2E-473F-99A7-5B97CF286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5F4B8-3A5D-4165-B7B9-C8CEB6DBC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9E3019-FBEF-49A3-8A78-FAA223400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767D41-08D8-480D-B166-B00F27D58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94CC92-79FF-474A-B1DF-8606055B9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A3107-1177-4473-8747-5D342CBBB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D9DB7-0A6A-43EF-8148-AC70CFD46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05BCC-D775-4C9A-9EFC-B0A1DEDE6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A0CF6-B020-4526-B772-2A9F1F8CC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993" r:id="rId2"/>
    <p:sldLayoutId id="2147492994" r:id="rId3"/>
    <p:sldLayoutId id="2147492995" r:id="rId4"/>
    <p:sldLayoutId id="2147492996" r:id="rId5"/>
    <p:sldLayoutId id="2147492997" r:id="rId6"/>
    <p:sldLayoutId id="2147492998" r:id="rId7"/>
    <p:sldLayoutId id="2147492999" r:id="rId8"/>
    <p:sldLayoutId id="2147493000" r:id="rId9"/>
    <p:sldLayoutId id="2147493001" r:id="rId10"/>
    <p:sldLayoutId id="214749300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610000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母婴护理项目计划书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项目背景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项目目标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项目内容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项目实施计划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项目预算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https://d.book118.com/607161000065006026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站酷文艺体</vt:lpstr>
      <vt:lpstr>MiSans Normal</vt:lpstr>
      <vt:lpstr>Wingdings</vt:lpstr>
      <vt:lpstr>Calibri Light</vt:lpstr>
      <vt:lpstr>Office Theme</vt:lpstr>
      <vt:lpstr>母婴护理项目计划书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2024-08-31T13:55:36.645</cp:lastPrinted>
  <dcterms:created xsi:type="dcterms:W3CDTF">2024-08-31T05:55:36Z</dcterms:created>
  <dcterms:modified xsi:type="dcterms:W3CDTF">2024-08-31T05:55:39Z</dcterms:modified>
</cp:coreProperties>
</file>