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FFFD0-85CD-460A-ADA5-A1EF9C375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25E1E-1905-4A60-8DB9-26FD4AFB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9BCA8-D0DA-420D-9CC0-92454FC87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0B69E-2F1C-4E08-9FF9-9DFCC9C04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8CA00F-8973-49FD-8C4A-32D596FE9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6CD90F-BE92-406E-B117-1FEE27682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0D342-EDE9-4619-B8B7-B5A47FE7E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C018B-4D03-424A-B0B4-1F608F7A9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F9D82-11BD-409D-A273-AAB491CDD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27228-3574-426D-824A-E45C1C6B7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77970-80C1-4A80-AE6E-9B6A23419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61026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2023-2028年膏药市场发展现状调查及供需格局分析预测报告大纲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膏药市场供给分析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膏药市场供需平衡分析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膏药市场竞争格局分析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膏药市场发展策略建议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膏药定义与分类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膏药是一种中药外用剂型，具有消炎、止痛、祛风、散寒等功效，主要分为黑膏药和橡皮膏药两类。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是以中医理论为基础，采用中草药经过熬制加工而成的中药外用剂型。根据制作工艺和成分的不同，膏药主要分为黑膏药和橡皮膏药两类。黑膏药一般由中草药和动物脂肪熬制而成，具有较高的粘附性和药效持久性；橡皮膏药则是在黑膏药的基础上发展而来，通过添加橡胶等成分制成，具有较好的弹性和透气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膏药市场经历了从传统手工制作到现代化生产的发展历程，市场规模不断扩大。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的发展历程可以追溯到古代，当时膏药的制作以手工为主，工艺较为简单。随着科技的不断进步和制药工业的发展，膏药的制作工艺逐渐现代化，生产效率和质量也得到了显著提升。近年来，随着人们对中医的认知和信任度不断提高，以及健康意识的增强，膏药市场的规模不断扩大，逐渐成为一个庞大的产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膏药市场发展历程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膏药市场呈现出稳步增长的趋势，市场需求不断扩大，竞争格局日益激烈。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膏药市场呈现出稳步增长的趋势。随着人口老龄化、慢性病患者的增加以及人们健康意识的提高，膏药作为中药外用剂型在医疗保健领域的应用越来越广泛，市场需求不断扩大。同时，由于膏药市场的进入门槛相对较低，越来越多的企业开始涉足该领域，竞争格局日益激烈。在这样的市场环境下，企业需要不断提高产品质量、加强品牌建设、拓展销售渠道等多方面的能力，以赢得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膏药市场现状分析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需求多元化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随着消费者对膏药的认知程度提高，膏药需求呈现多元化趋势，不同品牌、功效、剂型的膏药受到不同消费群体的青睐。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健康意识驱动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消费者健康意识不断提高，对膏药的品质和安全性要求也越来越高，天然、环保、安全的膏药更受市场欢迎。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线上渠道增长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随着电商平台的快速发展，线上膏药市场逐渐崛起，成为膏药销售的重要渠道之一。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膏药需求特点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膏药需求规模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随着人口老龄化、慢性病患者的增加以及消费者对健康的关注度提高，膏药市场需求持续增长，市场规模不断扩大。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除了传统的中老年群体，膏药市场也逐渐向年轻人延伸，一些针对年轻人需求的膏药产品逐渐受到市场的关注和追捧。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传统中药膏药凭借其独特的疗效和口碑，在市场上占据主导地位，但随着消费者需求的多样化，其他类型的膏药也逐渐崭露头角。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传统中药膏药占据主导地位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随着消费者对膏药功效的关注度提高，一些具有特定功能如止痛、消炎、祛风湿等功能的膏药市场需求逐渐增加。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功能型膏药需求增加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膏药需求结构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膏药市场供给分析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膏药生产工艺多样化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不同的生产工艺和配方导致膏药的品质和效果存在差异。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膏药品牌差异化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不同品牌膏药在成分、功效、价格等方面存在差异，以满足不同消费者的需求。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膏药供给受政策影响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政策对膏药市场的监管和准入要求可能影响膏药的供给。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膏药供给特点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886" r="788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随着市场需求增加和技术进步，膏药的产量逐年增长。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膏药产量逐年增长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随着市场竞争加剧，越来越多的企业进入膏药市场。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膏药生产企业数量增加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国内膏药在国际市场上逐渐获得认可，出口规模不断扩大。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膏药出口规模扩大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膏药供给规模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国有企业在膏药市场中占据较大份额，主导市场发展。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国有企业占据主导地位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部分民营企业通过技术创新和市场拓展，在膏药市场中占据一定份额。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民营企业迅速发展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外资企业通过收购或合作方式进入中国膏药市场，带来先进技术和品牌优势。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外资企业进入中国市场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膏药供给结构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膏药市场供需平衡分析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随着人们对健康的关注度提高，膏药市场需求量呈现稳步增长态势。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需求量稳步增长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膏药市场供应能力较强，能够满足市场需求。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供应能力充足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目前膏药市场供需结构基本平衡，市场发展平稳。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供需结构基本平衡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供需平衡现状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需求量持续增长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随着人口老龄化加剧和人们健康意识的提高，膏药市场需求量将持续增长。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供需结构趋向优化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在市场需求的推动下，膏药市场将进一步优化供需结构，提高资源配置效率。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供应能力不断提升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企业将加大研发和创新投入，提升膏药产品的质量和供应能力。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供需平衡趋势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https://d.book118.com/607161026036006033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2024-09-06T13:43:06.396</cp:lastPrinted>
  <dcterms:created xsi:type="dcterms:W3CDTF">2024-09-06T05:43:06Z</dcterms:created>
  <dcterms:modified xsi:type="dcterms:W3CDTF">2024-09-06T05:43:08Z</dcterms:modified>
</cp:coreProperties>
</file>