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672A6-367C-401F-B583-EC2D0E10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F11E2-FF66-4CDE-9ACE-750B79CC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9A374-CA4E-43F6-BFA3-769E91C2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2D2AF-8EC1-4A5F-A33A-4E10E569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2B14E-D907-4A74-AFB9-96BEC2BD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6E864-35D9-4FBB-909E-E855DF59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571EE-BAC7-47E5-BA39-CB9AB938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EFD99-113E-4746-9E4C-396C027E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FD992-872E-455D-96DC-121EBF01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BC783-BB25-4DA2-B892-4D680A1B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F1F1D-7749-449F-94EB-75DA3EC51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110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线上汽车保养平台运营策略探讨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平台定位与目标客户群体确定
 服务品类与价格体系规划
 供应商选择与质量控制管理
 线上预约与上门服务流程设计
 售后服务与投诉处理机制建立
 平台推广与品牌建设策略实施
 数据分析与运营优化措施落实
 盈利模式与可持续发展方向探索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平台定位与目标客户群体确定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线上汽车保养平台运营策略探讨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平台定位与目标客户群体确定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线上汽车保养平台定位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结合汽车保养行业特点与优势，制定明确的市场定位，如快速、便捷、价格合理、服务全面等。</a:t>
            </a:r>
          </a:p>
          <a:p>
            <a:r>
              <a:t>2. 瞄准目标客户群体，如私家车主、企业用车车主、女性司机等，针对性地开展服务与营销活动。</a:t>
            </a:r>
          </a:p>
          <a:p>
            <a:r>
              <a:t>3. 细分保养服务领域，如常规保养、事故维修、美容护理等，满足不同层次客户的保养需求。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线上汽车保养平台目标客户群体确定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汽车保有量高且汽车保养意识强的区域，如一线城市及周边地区、经济发达省份等。</a:t>
            </a:r>
          </a:p>
          <a:p>
            <a:r>
              <a:t>2. 汽车使用率高且保养需求旺盛的人群，如网约车司机、物流运输企业、旅行社等。</a:t>
            </a:r>
          </a:p>
          <a:p>
            <a:r>
              <a:t>3. 对汽车保养有一定了解，且对线上服务接受程度较高的人群，如年轻车主、有互联网使用习惯的车主等。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服务品类与价格体系规划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线上汽车保养平台运营策略探讨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服务品类与价格体系规划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服务品类规划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根据平台定位、目标客户群体的特点以及汽车保养市场需求，确定服务品类的范围和重点。</a:t>
            </a:r>
          </a:p>
          <a:p>
            <a:r>
              <a:t>2. 合理组合保养服务项目，提供基础保养、深度保养、个性化保养、应急维修、美容清洁等多种类型的服务品类，满足不同消费者的需求。</a:t>
            </a:r>
          </a:p>
          <a:p>
            <a:r>
              <a:t>3. 持续更新和调整服务品类，紧跟汽车保养市场的发展趋势和消费者需求的变化。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价格体系规划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根据服务品类、成本、市场竞争情况以及平台运营策略，制定合理的价格体系，以保证平台的盈利能力和吸引力。</a:t>
            </a:r>
          </a:p>
          <a:p>
            <a:r>
              <a:t>2. 采取灵活的定价策略，根据不同时段、不同地区、不同消费者群体等因素进行差别定价，提升平台的竞争优势。</a:t>
            </a:r>
          </a:p>
          <a:p>
            <a:r>
              <a:t>3. 定期对价格体系进行评估和调整，以适应市场变化和平台的发展需要。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供应商选择与质量控制管理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线上汽车保养平台运营策略探讨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供应商选择与质量控制管理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供应商选择与质量控制管理：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供应商资格审核与准入机制：建立一套完善的供应商资格审核制度，对供应商的资质、信誉、能力和技术等方面进行评估。通过严格的资质审查和背景调查，确保供应商具备良好的信誉和可靠性。</a:t>
            </a:r>
          </a:p>
          <a:p>
            <a:r>
              <a:t>2. 供应商绩效评估与管理：建立供应商绩效评估体系，定期对供应商的质量、服务、价格、交货等方面进行考核，并根据评估结果进行排名和淘汰。建立供应商绩效改进计划，帮助供应商提高绩效水平，实现持续改进。</a:t>
            </a:r>
          </a:p>
          <a:p>
            <a:r>
              <a:t>3. 质量控制与监控：建立完善的质量控制体系，对供应商的生产过程、产品质量和服务质量进行严格把控。</a:t>
            </a:r>
          </a:p>
          <a:p>
            <a:r>
              <a:t>4. 供应商管理与沟通：与供应商建立良好的合作关系，定期召开沟通会议，及时发现和解决问题，共同提升质量和服务水平。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供应商能力评价与认证机制：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供应商能力评审：建立供应商能力评审制度，对供应商的技术能力、生产能力、质量控制能力、服务能力等方面进行评审。通过评审，确定供应商的能力等级，并作为采购决策的依据。</a:t>
            </a:r>
          </a:p>
          <a:p>
            <a:r>
              <a:t>2. 供应商认证：建立供应商认证制度，对供应商进行认证，并颁发认证证书。认证证书是供应商质量和信誉的象征，有助于提高供应商的竞争力。</a:t>
            </a:r>
          </a:p>
          <a:p>
            <a:r>
              <a:t>3. 供应商持续改进：鼓励供应商进行持续改进，并提供支持和奖励。通过持续改进，不断提高供应商的能力和绩效水平。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供应商选择与质量控制管理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供应商关系管理：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供应商发展与培育：与供应商建立长期合作关系，并对供应商进行发展和培育。通过提供培训、技术支持、资金支持等方式，帮助供应商提高能力和绩效水平。</a:t>
            </a:r>
          </a:p>
          <a:p>
            <a:r>
              <a:t>2. 供应商合作与协同：与供应商建立合作与协同关系，共同开发新产品、新技术，共同应对市场挑战。通过合作与协同，实现共赢发展。</a:t>
            </a:r>
          </a:p>
          <a:p>
            <a:r>
              <a:t>3. 供应商风险管理：识别和评估与供应商合作相关的风险，制定应对措施，并及时采取应对行动。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供应商绩效评估与管理：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供应商绩效评估指标：建立供应商绩效评估指标体系，对供应商的质量、价格、服务等方面进行评估。评估指标要科学、合理、客观。</a:t>
            </a:r>
          </a:p>
          <a:p>
            <a:r>
              <a:t>2. 供应商绩效评估方法：采用多种评估方法，包括现场评估、数据分析、客户反馈等。通过综合评估，对供应商的绩效进行全面评价。</a:t>
            </a:r>
          </a:p>
          <a:p>
            <a:r>
              <a:t>3. 供应商绩效改进计划：对绩效不佳的供应商，制定绩效改进计划。帮助供应商发现问题、制定改进措施、实施改进措施，并对改进效果进行评估。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供应商选择与质量控制管理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供应商质量管理：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供应商质量控制体系：要求供应商建立自己的质量控制体系，并对其质量体系进行审核和评估。确保供应商的质量控制体系符合要求，能够有效地控制产品质量。</a:t>
            </a:r>
          </a:p>
          <a:p>
            <a:r>
              <a:t>2. 供应商质量检验：对供应商的产品进行质量检验，并对检验结果进行记录和分析。发现不合格产品，及时采取纠正和预防措施。</a:t>
            </a:r>
          </a:p>
          <a:p>
            <a:r>
              <a:t>3. 供应商质量改进：鼓励供应商进行质量改进，并提供技术支持和奖励。通过质量改进，不断提高供应商的产品质量和服务质量。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供应商风险管理：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供应商风险识别与评估：识别和评估与供应商合作相关的风险，包括质量风险、价格风险、交货风险、财务风险等。评估风险的严重性、发生概率和影响程度。</a:t>
            </a:r>
          </a:p>
          <a:p>
            <a:r>
              <a:t>2. 供应商风险应对措施：制定供应商风险应对措施，包括选择信誉良好的供应商、签订严格的合同、建立质量控制体系、进行定期评估等。通过应对措施，降低供应商风险的发生概率和影响程度。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线上预约与上门服务流程设计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线上汽车保养平台运营策略探讨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线上预约与上门服务流程设计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上门服务流程设计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预约上门服务流程：</a:t>
            </a:r>
          </a:p>
          <a:p>
            <a:r>
              <a:t>- 客户在线上平台预约上门服务，选择所需的保养项目、服务时间和地点。</a:t>
            </a:r>
          </a:p>
          <a:p>
            <a:r>
              <a:t>- 平台对预约信息进行审核，确认后短信通知客户预约成功。</a:t>
            </a:r>
          </a:p>
          <a:p>
            <a:r>
              <a:t>- 客户可通过平台随时查看预约订单状态和服务进度。</a:t>
            </a:r>
          </a:p>
          <a:p>
            <a:r>
              <a:t>2. 上门服务流程：</a:t>
            </a:r>
          </a:p>
          <a:p>
            <a:r>
              <a:t>- 维修技师携带工具和设备准时到达指定地点。</a:t>
            </a:r>
          </a:p>
          <a:p>
            <a:r>
              <a:t>- 维修技师向客户核实服务需求，并对车辆进行检查。</a:t>
            </a:r>
          </a:p>
          <a:p>
            <a:r>
              <a:t>- 维修技师与客户确认保养项目、价格和服务时间。</a:t>
            </a:r>
          </a:p>
          <a:p>
            <a:r>
              <a:t>- 维修技师开始保养服务。</a:t>
            </a:r>
          </a:p>
          <a:p>
            <a:r>
              <a:t>- 维修技师向客户出示保养报告，并收取服务费用。</a:t>
            </a:r>
          </a:p>
          <a:p>
            <a:r>
              <a:t>3. 售后服务流程：</a:t>
            </a:r>
          </a:p>
          <a:p>
            <a:r>
              <a:t>- 维修技师保养完成后，客户可通过平台提交服务评价。</a:t>
            </a:r>
          </a:p>
          <a:p>
            <a:r>
              <a:t>- 客户可通过平台随时查看保养记录和服务评价。</a:t>
            </a:r>
          </a:p>
          <a:p>
            <a:r>
              <a:t>- 平台对客户评价进行管理，并对维修技师进行绩效考核。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售后服务与投诉处理机制建立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线上汽车保养平台运营策略探讨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https://d.book118.com/607161104135006053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平台定位与目标客户群体确定</vt:lpstr>
      <vt:lpstr> 平台定位与目标客户群体确定</vt:lpstr>
      <vt:lpstr> 服务品类与价格体系规划</vt:lpstr>
      <vt:lpstr> 服务品类与价格体系规划</vt:lpstr>
      <vt:lpstr> 供应商选择与质量控制管理</vt:lpstr>
      <vt:lpstr>#. 供应商选择与质量控制管理</vt:lpstr>
      <vt:lpstr>#. 供应商选择与质量控制管理</vt:lpstr>
      <vt:lpstr>#. 供应商选择与质量控制管理</vt:lpstr>
      <vt:lpstr> 线上预约与上门服务流程设计</vt:lpstr>
      <vt:lpstr> 线上预约与上门服务流程设计</vt:lpstr>
      <vt:lpstr> 售后服务与投诉处理机制建立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2024-09-27T17:27:32.876</cp:lastPrinted>
  <dcterms:created xsi:type="dcterms:W3CDTF">2024-09-27T09:27:32Z</dcterms:created>
  <dcterms:modified xsi:type="dcterms:W3CDTF">2024-09-27T09:27:34Z</dcterms:modified>
</cp:coreProperties>
</file>