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39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5822A12-1616-4006-A7F7-BA1F32F5F59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D323B-B947-452E-B935-2CFAA782D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77D58-7616-4329-B22D-01D531EF4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7C4CA-34F4-47EF-B908-7A806A307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4C604-F1A4-4AB8-AAEB-20CFD14A6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2FC49A-8E22-429D-A411-2B9EE1F26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BBF638-114C-466E-94F5-9EBA19133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10C374-328B-41A8-A7A8-253907D39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C8DEF-72FD-4F6E-B4F8-5A906AEC2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37CB6-8898-41CA-A1E7-0BA368F46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17AEA-728E-4F4A-9FFF-E23497B3F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12DDA-48C7-4A66-BB98-EE3D571E3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A6959D1-A2E6-44C8-8881-ADBC4947047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BD3CCC3-B2B1-448E-A6CF-4C1D5D43EC0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6213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金银首饰行业安全生产规章制度培训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金银首饰行业概述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金银首饰生产工艺流程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金银首饰行业安全生产规章制度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安全生产培训与考核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安全生产风险防范措施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附录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课程设计图示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金银首饰行业概述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传统产业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历史悠久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具有亲和力、博爱力、留存力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亲和力、博爱力、留存力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文化底蕴深厚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行业规模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市场需求旺盛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规模庞大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涵盖设计、制作、销售等环节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产业链完整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市场前景广阔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高投资价值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审美价值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日常生活中必不可少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人们首选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投资价值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具备保值增值功能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是稀缺资源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应用广泛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适用于各种场合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是珍贵礼物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文化传承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承载着历史文化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体现民族精神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金银首饰行业特点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审美价值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具有艺术美感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展现个性魅力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行业概述总结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金银首饰行业在中国具有深厚的历史渊源，不仅承载着丰富的文化内涵，而且在现代社会中仍然具有重要的地位。它的审美价值、投资价值以及文化传承价值都让人们对其产生了浓厚的兴趣和依赖。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金银首饰生产工艺流程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设计阶段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根据市场趋势进行设计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市场需求分析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进行独特创意设计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创意设计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了解消费者喜欢的款式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消费者喜好调查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制作阶段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选择优质金银原料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将金银原料熔化成液态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利用铸造或锻打工艺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锻造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对金银饰品表面进行打磨处理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成分分析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分析金银饰品的成分含量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耐磨性测试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测试金银饰品的耐磨程度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磨损检测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检测金银首饰的磨损程度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检验阶段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外观检查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检查金银首饰表面光泽和纹理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金银首饰生产工艺流程总结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银首饰生产工艺流程包括设计阶段、制作阶段和检验阶段。设计阶段需根据市场需求和消费者喜好进行创意设计；制作阶段包括选材、熔炼、锻造、打磨、镶嵌等多个步骤；检验阶段包括外观检查、成分分析、耐磨性测试等环节。全面严谨的生产流程是保证金银首饰品质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金银首饰生产工艺流程注意事项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选择金银原料质量优良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选材优质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严格把控生产环节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质量检验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工匠技艺需要精湛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工艺精湛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金银首饰生产工艺流程安全管理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定期进行安全生产培训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保障生产场所设施完善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加强工人安全防护意识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金银首饰生产工艺安全管理重要性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金银首饰行业的安全管理至关重要，不仅关系到工人的生命安全和企业的生产质量，也与行业形象和可持续发展密切相关。建立健全的安全生产规章制度，定期进行培训教育，加强安全防护和事故排查，是保障金银首饰行业安全生产的关键举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安全生产是金银首饰行业的生命线，员工们需要时刻保持高度警惕，严格遵守相关规章制度，才能确保生产过程的安全和稳定。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应急预案培训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员工需要了解如何在突发情况下迅速采取应对措施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掌握应急措施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员工需要清楚逃生通道的位置和使用方法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熟悉逃生路线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通过事故案例分析，让员工认识到安全生产的重要性，警示大家要时刻保持警惕，及时发现并解决可能存在的安全隐患，确保生产过程的平稳进行。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安全防范措施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员工在工作时必须佩戴符合要求的防护装备，确保人身安全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佩戴防护装备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定期进行安全生产培训，提高员工的安全意识和应急处置能力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定期检查生产设备，保证设备运行的正常稳定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保证设备安全运行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预防设备故障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提升员工应急处置能力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报警机制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及时报警处置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快速启动应急预案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安全生产措施比较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提供人身保护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降低工伤风险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金银首饰行业安全生产规章制度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规章制度概述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规章制度的重要性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安全生产的基本依据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企业依据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安全生产责任制度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健全责任制度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各岗位责任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责任明确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切实执行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落实要求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安全防护设施要求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企业应当认真落实安全防护设施的相关要求，确保员工在生产过程中的安全性。安全防护设施的建设和使用直接关系到员工生命财产安全，是企业安全生产管理的基础之一。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定期巡查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隐患排查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日常检测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应急救援措施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安全投入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安全设备购置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安全设施更新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安全运营成本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企业安全生产管理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应急处理能力提升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事故预防知识普及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https://d.book118.com/607162136011006055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198</Paragraphs>
  <Slides>28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金银首饰行业安全生产规章制度培训</vt:lpstr>
      <vt:lpstr>目录</vt:lpstr>
      <vt:lpstr>第1章 金银首饰行业概述</vt:lpstr>
      <vt:lpstr>行业背景</vt:lpstr>
      <vt:lpstr>行业规模</vt:lpstr>
      <vt:lpstr>行业特点</vt:lpstr>
      <vt:lpstr>金银首饰行业特点</vt:lpstr>
      <vt:lpstr>行业概述总结</vt:lpstr>
      <vt:lpstr>第2章 金银首饰生产工艺流程</vt:lpstr>
      <vt:lpstr>设计阶段</vt:lpstr>
      <vt:lpstr>制作阶段</vt:lpstr>
      <vt:lpstr>检验阶段</vt:lpstr>
      <vt:lpstr>金银首饰生产工艺流程总结</vt:lpstr>
      <vt:lpstr>金银首饰生产工艺流程注意事项</vt:lpstr>
      <vt:lpstr>金银首饰生产工艺流程安全管理</vt:lpstr>
      <vt:lpstr> </vt:lpstr>
      <vt:lpstr>第3章 安全生产意识培训</vt:lpstr>
      <vt:lpstr>安全意识重要性</vt:lpstr>
      <vt:lpstr>应急预案培训</vt:lpstr>
      <vt:lpstr> </vt:lpstr>
      <vt:lpstr>安全防范措施</vt:lpstr>
      <vt:lpstr>安全生产措施比较</vt:lpstr>
      <vt:lpstr>第4章 金银首饰行业安全生产规章制度</vt:lpstr>
      <vt:lpstr>规章制度概述</vt:lpstr>
      <vt:lpstr>安全生产责任制度</vt:lpstr>
      <vt:lpstr> </vt:lpstr>
      <vt:lpstr>企业安全生产管理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2024-09-29T14:39:45.180</cp:lastPrinted>
  <dcterms:created xsi:type="dcterms:W3CDTF">2024-09-29T06:39:45Z</dcterms:created>
  <dcterms:modified xsi:type="dcterms:W3CDTF">2024-09-29T06:39:47Z</dcterms:modified>
</cp:coreProperties>
</file>