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F10A1-5877-4FD7-94A4-288BE1BFD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FFC88-673C-4D6B-AD9E-BFFB1F5E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86DEF-CB2B-490E-B5DC-5DB6219E3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1F281-8861-4673-A0B2-7AC9937F3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90785-3096-43DC-961D-BC9948559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CF1E6-677F-4381-BB87-2BA2DD988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4D32D6-33BE-4850-9FF1-0278EE67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10343-4474-446F-914E-DD505BE13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4077B-B842-4421-AF31-BFBBCDC5A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13D3C-CFE5-41F4-8B14-86A9BA734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7CB1A-DE51-4331-A317-CB9A03FB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62166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车间技术实践经验案例分享指南资料分享手册指南资料分享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车间技术实践背景与意义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车间技术实践经验案例介绍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车间技术实践经验总结与提炼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车间技术实践挑战与解决方案探讨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车间技术实践成果展示与推广应用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车间技术实践团队建设与管理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当前车间生产自动化程度相对较低，大量依赖人工操作，导致生产效率低下、质量不稳定等问题。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技术更新缓慢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车间内部分设备使用时间较长，老化严重，维修成本高，影响生产效率和产品质量。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随着科技的不断进步，新的生产技术和设备不断涌现，但车间技术更新缓慢，难以满足市场需求。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车间生产现状及技术挑战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技术实践经验的分享与交流有助于激发创新思维，推动车间技术的持续创新与发展。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通过分享技术实践经验，可以优化生产流程、提高设备利用率，从而提升生产效率。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分享技术实践经验有助于完善生产工艺、提升员工技能水平，进而提高产品质量。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技术实践经验分享重要性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手册的分享有助于促进车间内部及不同车间之间的技术交流与合作，实现资源共享与优势互补。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通过手册的分享与传播，激发员工的创新意识，推动车间技术的持续创新与发展。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手册可作为员工培训教材，帮助员工提升技能水平，增强解决问题的能力。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传承技术经验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通过手册的编写与分享，将车间内的技术实践经验进行系统化整理与传承，避免技术流失。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指南资料分享手册目的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车间技术实践经验案例介绍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08" r="22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所选案例应能代表车间技术实践中的常见问题和解决方案，具有一定的普遍性和指导意义。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案例的代表性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案例应涉及具体的技术实践问题，并给出相应的解决方案和实施效果，体现其实用性和有效性。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案例的实效性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鼓励选择具有创新性和前瞻性的案例，展示新技术、新方法在车间技术实践中的应用和前景。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案例的创新性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案例选择与筛选标准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某车间智能化改造实践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精益生产在车间现场管理中的应用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车间设备故障预测与维护实践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数字化双胞胎技术在车间调度中的应用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典型案例展示与讲解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可采用SWOT分析、五力模型等方法对案例进行深入剖析，挖掘其背后的成功因素和潜在问题。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案例讨论的形式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可组织专题研讨会、座谈会等形式，邀请相关专家和企业代表共同探讨案例的启示和借鉴意义。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案例总结与提炼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对案例进行总结和提炼，形成可复制、可推广的经验和做法，为其他车间的技术实践提供借鉴和参考。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车间技术实践经验总结与提炼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定期检查、清洁、润滑、紧固等保养措施，确保设备处于良好状态。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生产工艺优化经验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改进生产流程、提高生产效率、降低能耗等方面的实践经验。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质量控制与提升经验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完善质量管理体系、提高产品质量、减少不良品率等方面的实践经验。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安全生产管理经验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加强安全意识教育、完善安全制度、及时处理安全隐患等方面的实践经验。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技术实践经验分类归纳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关键技术应用与创新点挖掘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先进制造技术应用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如数控机床、工业机器人等先进制造技术在车间生产中的实践应用。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绿色生产技术应用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如节能减排、环保材料应用、废弃物回收等方面的实践经验。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智能化改造经验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通过引入物联网、大数据、人工智能等技术手段，提升车间生产智能化水平的实践经验。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创新生产组织方式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如精益生产、敏捷制造等先进生产组织方式在车间生产中的实践应用。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https://d.book118.com/607162166064006035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2024-09-09T22:07:14.336</cp:lastPrinted>
  <dcterms:created xsi:type="dcterms:W3CDTF">2024-09-09T14:07:14Z</dcterms:created>
  <dcterms:modified xsi:type="dcterms:W3CDTF">2024-09-09T14:07:16Z</dcterms:modified>
</cp:coreProperties>
</file>