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1255E-74C2-46C3-8546-05D664815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CCB2E-84A1-412E-8D59-E183628FA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7B13D-2FA0-496B-9DEC-B9CFE9D8F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391B8-067E-459D-B118-818AE7586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DABA99-4440-48C2-A702-929D0D9D4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F1592-C8E0-49AD-BF66-5F8D7D838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3E92C-205D-4671-856D-7C8DD3429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687B2-62F3-41F7-9989-31DB1E091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77BAE-400E-4053-9E90-75C3AF22B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63ECE-B269-4A07-BC2F-FC9A99F28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E3736-9424-48C7-BC5C-37F3C5F36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3106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《沟通技巧资料》ppt课件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沟通的基本原则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沟通障碍及其克服方法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建立人际关系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达成共识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91" r="39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为什么沟通重要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有效的沟通有助于建立和维持良好的人际关系，增强彼此之间的信任和理解。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通过沟通，人们可以更好地理解彼此的观点和需求，从而达成共识，解决问题。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良好的沟通有助于协调工作，提高工作效率，减少误解和冲突。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在家庭中，有效的沟通可以增进亲子关系、夫妻关系，减少误解和矛盾。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667" r="10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良好的沟通能力对职业发展至关重要，能够提升个人在团队中的表现和领导力。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有效的沟通有助于促进社会和谐，减少冲突和误解，增强社会凝聚力。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沟通在生活和工作中的影响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00" b="2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90" b="93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提高沟通能力的益处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良好的沟通能力有助于增强自信心，使个人在社交场合更加自如和从容。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拓展人脉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有效的沟通技巧有助于拓展人脉，结交更多志同道合的朋友和支持者。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提升解决问题能力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提高沟通能力有助于更好地理解和解决各种问题，提升个人综合素质。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确保信息传递的准确无误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在沟通中，清晰明确地表达自己的观点和意图是至关重要的。要使用简单明了的语言，避免使用模棱两可或含糊不清的措辞。同时，要注意语速适中，避免造成对方理解上的困难。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清晰明确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52" r="22552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提供全面而准确的信息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在沟通中，要确保传递的信息是完整和准确的。不仅要表达出主要内容，还要注意细节的描述。对于数据和事实，要进行核实，避免传递错误信息。同时，要注意表达内容的逻辑性和条理性。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完整准确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尊重理解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尊重对方的意见和观点，理解对方的需求和立场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在沟通中，要尊重对方的意见和观点，避免攻击或贬低对方。同时，要理解对方的需求和立场，寻找共同点，以达到共识。在倾听对方意见时，要给予充分的关注和回应。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及时回应对方的意见和需求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在沟通中，要及时回应对方的意见和需求，让对方知道自己的想法和态度。对于对方的疑问或问题，要尽快给予答复或解释。同时，要注意反馈的方式和语气，避免造成不必要的误解或冲突。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保持专注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在倾听时，应保持眼神接触，避免打断对方，并努力理解对方的言外之意。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反馈和澄清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在倾听过程中，通过反馈和澄清，可以确保自己准确理解对方的意思。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通过倾听，我们能够更好地理解对方的观点和需求，从而做出更准确的回应。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935" r="793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在表达时，应尽量使用简单明了的语言，避免使用复杂的词汇或长句。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清晰简洁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根据不同的沟通对象和情境，灵活调整自己的表达方式，以更好地传达信息。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适应不同沟通风格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在表达时，应注意控制情绪，避免因情绪波动而影响沟通效果。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https://d.book118.com/607163106030006041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2024-09-13T21:10:06.540</cp:lastPrinted>
  <dcterms:created xsi:type="dcterms:W3CDTF">2024-09-13T13:10:06Z</dcterms:created>
  <dcterms:modified xsi:type="dcterms:W3CDTF">2024-09-13T13:10:08Z</dcterms:modified>
</cp:coreProperties>
</file>