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9EAA-D0F5-44DF-9F2A-FD46DF47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EC47C-CD0F-46CA-A668-AB567A27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2B0C3-F823-46FB-ADA8-30EA3472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E6F85-EAA2-4167-B402-77CBC26F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BA8EA-0430-4183-A71D-254AE678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6A0E8-FA66-4E5C-998D-D5F2A326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D77CD9-1152-47BA-8FE3-504460F9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DDEFF-E325-4B34-BFE0-D21679CB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2F6E4-54E7-40B3-8BF1-23F550D73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393BE-B12F-4638-99F7-DFC5E94E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922A3-B083-47A1-96E1-CD89AE84F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3163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心理健康人群比例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心理健康人群比例现状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0" r="30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心理健康不仅指没有心理疾病，更强调个体积极、和谐的心理状态。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心理健康是指个体在心理、情感和社交方面的良好状态，包括自我认知、情绪调节、适应能力、人际关系等方面。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30" r="1583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心理健康直接影响个体的生活质量，良好的心理状态有助于提高幸福感和满足感。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心理健康有助于个体潜能的发挥和自我实现，促进个人成长和发展。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心理健康问题可能导致社会问题，如犯罪、暴力等，维护心理健康有助于社会稳定。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心理健康有助于个体更好地应对生活中的挑战和压力，保持积极向上的心态。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心理健康人群比例现状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全球心理健康人群比例存在差异，但总体呈上升趋势。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世界卫生组织（WHO）的数据，全球心理健康人群比例在不同国家和地区存在差异。在一些发达国家，心理健康人群比例较高，而在一些发展中国家和地区，比例相对较低。然而，随着社会经济的发展和人们对心理健康的关注度提高，全球心理健康人群比例总体呈上升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全球心理健康人群比例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地区间心理健康人群比例存在显著差异，城市地区比例高于农村地区。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多项研究数据，地区间心理健康人群比例存在显著差异。一般来说，城市地区的心理健康人群比例高于农村地区。这可能与城市居民的生活压力、人口密度以及医疗保健资源等因素有关。此外，一些特殊地区，如偏远地区或战乱地区，心理健康人群比例可能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地区心理健康人群比例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不同年龄段的心理健康人群比例存在差异，年轻人比例相对较高。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调查数据，不同年龄段的心理健康人群比例存在差异。一般来说，年轻人，特别是青少年和年轻人成年阶段的心理健康人群比例相对较高。这可能与年轻人的适应能力、抗压能力以及社交需求等因素有关。随着年龄的增长，心理健康人群比例可能会逐渐下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不同年龄段心理健康人群比例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遗传因素是决定个体心理特征的重要因素之一，某些心理疾病的发生可能与遗传有关。例如，双相情感障碍、精神分裂症等精神疾病具有一定的遗传倾向。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遗传因素对心理健康的影响程度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遗传因素对心理健康的影响程度因个体差异而异，并非绝对。即使存在遗传风险，环境因素和社会支持等因素也可能起到调节作用，降低发病风险。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81" r="1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https://d.book118.com/607163163046006051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2024-09-24T07:30:43.657</cp:lastPrinted>
  <dcterms:created xsi:type="dcterms:W3CDTF">2024-09-23T23:30:43Z</dcterms:created>
  <dcterms:modified xsi:type="dcterms:W3CDTF">2024-09-23T23:30:45Z</dcterms:modified>
</cp:coreProperties>
</file>