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48A9B-A3B6-4114-871A-237CE8C91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1325A-FC50-4208-9901-F417C72FA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69E97-72E9-4F5A-B7E7-D048D570B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3028D-5576-409A-8042-CAD72EE72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F931A6-423D-4C22-B27E-71828C124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1B0AA8-4589-4CF1-A1F1-B48ACABC0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230CC-E592-4D9F-8C25-19D92BAFB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4E375-C866-4289-9FCC-DEBA50682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18784-CBA6-4CB2-A745-5778CA977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BB0B6-C55E-4BEC-9501-B104D9D23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46841-28DA-4D6A-B172-E57AEC83A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64002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《门窗的基本常识》ppt课件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门窗的定义与分类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门窗的材料与结构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门窗的性能与特点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门窗的选购与安装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门窗的维护与保养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门窗的定义与分类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175" r="291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门窗是建筑物的开口处，用于通风、lighting、viewing和protection等功能。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门窗是建筑物的开口处，通常由门和窗组成。门是建筑物的出入口，用于人员和物体的进出；窗则主要用于通风、lighting、viewing和protection等功能，提供室内光线和新鲜空气，同时也有助于调节室内温度和湿度。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门窗可以根据开启方式、材料、用途等多种方式进行分类。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开启方式，门窗可以分为平开式、推拉式、折叠式等；根据材料，门窗可以分为木门窗、钢门窗、铝合金门窗、塑料门窗等；根据用途，门窗可以分为内门窗和外门窗，内门窗主要用于室内通风和采光，外门窗则主要用于室外防护和装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门窗的材料与结构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木门窗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塑料门窗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钢门窗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门窗的材料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652" r="76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20984" b="2098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铝合金门窗具有轻便、美观、耐腐蚀等优点，是现代建筑中常用的门窗材料。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木门窗具有天然的质感和纹理，给人温馨舒适的感觉，但易受潮、易变形。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塑料门窗具有较好的保温性能和耐腐蚀性，且不易变形，但强度不如铝合金和木门窗。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钢门窗强度高、耐久性好，但重量较大，需要焊接等加工技术。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门窗的结构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窗框是门窗的主要结构之一，通常由木材、金属或塑料等材料制成，用于固定玻璃和窗扇。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玻璃是门窗的重要组成部分，具有采光、保温、隔声等功能。根据需要可以选择不同的玻璃类型，如普通玻璃、中空玻璃、真空玻璃等。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窗扇是可开启或关闭的部分，通常由木材、金属或塑料等材料制成，用于通风和采光。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五金件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五金件包括窗把手、窗锁、窗钩等，用于开启和关闭门窗。五金件的质量和安装方式对门窗的使用寿命和安全性有很大影响。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门窗的性能与特点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门窗的保温性能是指其保持室内温度的能力，良好的保温性能可以有效减少能源消耗和室内温度的波动。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门窗的保温性能主要取决于其材料、结构和工艺。例如，使用中空玻璃、断桥铝型材等保温性能良好的材料，以及增加窗户的密封性和减少空气对流等措施，可以提高门窗的保温性能。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门窗的保温性能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https://d.book118.com/607164002056006030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2024-09-02T00:14:41.632</cp:lastPrinted>
  <dcterms:created xsi:type="dcterms:W3CDTF">2024-09-01T16:14:41Z</dcterms:created>
  <dcterms:modified xsi:type="dcterms:W3CDTF">2024-09-01T16:14:43Z</dcterms:modified>
</cp:coreProperties>
</file>