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61A4D8F-7252-492F-9030-E3B06FBD33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9275DA-B779-45F8-8E6F-66EB5C96C1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328208E-0230-44F4-AB47-89C93F729F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A519DCA-BECE-423F-8F71-E46E9EF0D4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2EA4960-CEAD-4117-A2A9-9F7E391BF5D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71151B6-79D4-4E9B-8FC7-D642C24CD05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30C6FDF-70A4-4B3D-B571-A367BC426A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E6FA10-D6C3-448C-8419-AA104F52D5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CD6CAA-E338-44AC-A701-56A453298C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F5058C-1D41-408B-841B-91072CD8AF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F92B67-9235-4BFF-93A8-1C39E3F3FC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7164161134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风险管理的政策和程序</a:t>
            </a:r>
          </a:p>
        </p:txBody>
      </p:sp>
      <p:sp>
        <p:nvSpPr>
          <p:cNvPr id="3" name="AutoShape 3"/>
          <p:cNvSpPr/>
          <p:nvPr/>
        </p:nvSpPr>
        <p:spPr>
          <a:xfrm>
            <a:off x="3372951" y="4479967"/>
            <a:ext cx="2056587"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汇报人：XX</a:t>
            </a:r>
            <a:endParaRPr lang="en-US" sz="1100"/>
          </a:p>
        </p:txBody>
      </p:sp>
      <p:sp>
        <p:nvSpPr>
          <p:cNvPr id="4" name="AutoShape 4"/>
          <p:cNvSpPr/>
          <p:nvPr/>
        </p:nvSpPr>
        <p:spPr>
          <a:xfrm>
            <a:off x="6887803" y="448741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2024-01-15</a:t>
            </a:r>
            <a:endParaRPr lang="en-US" sz="1100"/>
          </a:p>
        </p:txBody>
      </p:sp>
      <p:sp>
        <p:nvSpPr>
          <p:cNvPr id="5" name="AutoShape 5"/>
          <p:cNvSpPr/>
          <p:nvPr/>
        </p:nvSpPr>
        <p:spPr>
          <a:xfrm>
            <a:off x="352425" y="345394"/>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alpha val="100000"/>
                  </a:srgbClr>
                </a:solidFill>
                <a:latin typeface="Microsoft Yahei"/>
                <a:ea typeface="Microsoft Yahei"/>
                <a:cs typeface="Microsoft Yahei"/>
              </a:rPr>
              <a:t>https://wenku.baidu.com</a:t>
            </a:r>
            <a:endParaRPr lang="en-US" sz="1100"/>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风险管理政策</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风险管理程序</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风险管理组织架构与职责</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风险管理工具与技术应用</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风险管理实施效果评价</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AutoShape 6"/>
          <p:cNvSpPr/>
          <p:nvPr/>
        </p:nvSpPr>
        <p:spPr>
          <a:xfrm>
            <a:off x="6340996" y="373969"/>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本政策和程序旨在明确公司对风险的管理方法，通过识别、评估、监控和控制风险，确保公司业务运营的稳健性和可持续性。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随着全球化和市场竞争的加剧，企业面临的风险日益复杂多样。为了有效应对风险挑战，保障公司战略目标的实现，制定一套完善的风险管理政策和程序显得尤为重要。</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本政策和程序适用于公司所有部门、分支机构及全体员工。</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汇报内容包括但不限于风险识别、评估、监控、控制以及风险管理绩效等方面的信息。</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汇报频率和形式将根据风险等级和业务需求进行确定，确保信息的及时性和有效性。</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风险管理政策</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企业和组织在运营过程中面临各种不确定性，如市场风险、信用风险、操作风险等，需要制定风险管理政策以应对这些挑战。</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应对不确定性</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通过风险管理政策，企业和组织能够识别、评估和控制风险，确保稳健经营和可持续发展。</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保障稳健经营</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随着风险管理理论和实践的不断发展，企业和组织需要不断完善风险管理政策，提升风险管理水平。</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提升风险管理水平</a:t>
            </a:r>
          </a:p>
        </p:txBody>
      </p:sp>
      <p:pic>
        <p:nvPicPr>
          <p:cNvPr id="9" name="Picture 9"/>
          <p:cNvPicPr>
            <a:picLocks noChangeAspect="1"/>
          </p:cNvPicPr>
          <p:nvPr/>
        </p:nvPicPr>
        <p:blipFill>
          <a:blip r:embed="rId2"/>
          <a:srcRect l="6299" r="6299"/>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政策制定背景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政策目标</a:t>
            </a:r>
            <a:endParaRPr lang="en-US" sz="1100"/>
          </a:p>
        </p:txBody>
      </p:sp>
      <p:sp>
        <p:nvSpPr>
          <p:cNvPr id="35" name="AutoShape 35"/>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确保企业和组织在风险可控的前提下实现经营目标；</a:t>
            </a:r>
            <a:endParaRPr lang="en-US" sz="1100"/>
          </a:p>
        </p:txBody>
      </p:sp>
      <p:sp>
        <p:nvSpPr>
          <p:cNvPr id="36" name="AutoShape 36"/>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促进企业和组织建立健全风险管理机制，提升风险管理能力；</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政策目标与原则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261268" y="119793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65729" y="1205454"/>
            <a:ext cx="2584705" cy="2521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46028" y="119327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alphaModFix amt="70000"/>
          </a:blip>
          <a:srcRect l="16894" r="16894"/>
          <a:stretch>
            <a:fillRect/>
          </a:stretch>
        </p:blipFill>
        <p:spPr>
          <a:xfrm>
            <a:off x="1415276" y="1289262"/>
            <a:ext cx="2433158" cy="2364134"/>
          </a:xfrm>
          <a:prstGeom prst="ellipse">
            <a:avLst/>
          </a:prstGeom>
        </p:spPr>
      </p:pic>
      <p:sp>
        <p:nvSpPr>
          <p:cNvPr id="6" name="TextBox 6"/>
          <p:cNvSpPr txBox="1"/>
          <p:nvPr/>
        </p:nvSpPr>
        <p:spPr>
          <a:xfrm>
            <a:off x="795406" y="4001686"/>
            <a:ext cx="10658475" cy="2038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保障企业和组织利益相关者的合法权益。</a:t>
            </a:r>
          </a:p>
        </p:txBody>
      </p:sp>
      <p:pic>
        <p:nvPicPr>
          <p:cNvPr id="7" name="Picture 7"/>
          <p:cNvPicPr>
            <a:picLocks noChangeAspect="1"/>
          </p:cNvPicPr>
          <p:nvPr/>
        </p:nvPicPr>
        <p:blipFill>
          <a:blip r:embed="rId3">
            <a:alphaModFix amt="70000"/>
          </a:blip>
          <a:srcRect l="10848" r="10848"/>
          <a:stretch>
            <a:fillRect/>
          </a:stretch>
        </p:blipFill>
        <p:spPr>
          <a:xfrm>
            <a:off x="4855037" y="1276410"/>
            <a:ext cx="2433158" cy="2364134"/>
          </a:xfrm>
          <a:prstGeom prst="ellipse">
            <a:avLst/>
          </a:prstGeom>
        </p:spPr>
      </p:pic>
      <p:pic>
        <p:nvPicPr>
          <p:cNvPr id="8" name="Picture 8"/>
          <p:cNvPicPr>
            <a:picLocks noChangeAspect="1"/>
          </p:cNvPicPr>
          <p:nvPr/>
        </p:nvPicPr>
        <p:blipFill>
          <a:blip r:embed="rId4">
            <a:alphaModFix amt="70000"/>
          </a:blip>
          <a:srcRect l="20928" r="20928"/>
          <a:stretch>
            <a:fillRect/>
          </a:stretch>
        </p:blipFill>
        <p:spPr>
          <a:xfrm>
            <a:off x="8349233" y="1271082"/>
            <a:ext cx="2433158" cy="2364134"/>
          </a:xfrm>
          <a:prstGeom prst="ellipse">
            <a:avLst/>
          </a:prstGeom>
        </p:spPr>
      </p:pic>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政策目标与原则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全面性原则</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风险管理政策应覆盖企业和组织面临的所有风险类型；</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适应性原则</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风险管理政策应根据企业和组织内外部环境的变化进行适时调整；</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制衡性原则</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风险管理政策应在不同层面和环节形成有效的制约和监督机制。</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政策目标与原则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实施范围</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风险管理政策适用于企业和组织内部所有部门、分支机构及全体员工。</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董事会及高级管理层</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负责制定和监督执行风险管理政策；</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风险管理部门</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负责具体落实风险管理政策，开展风险识别、评估和控制工作；</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其他部门及员工</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负责在各自职责范围内执行风险管理政策，参与风险管理工作。</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政策实施范围及对象</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风险管理程序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8125" r="8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风险登记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将识别并评估后的风险记录在风险登记册中，以便后续跟踪和管理。</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风险识别</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通过系统性方法，识别组织内部和外部环境中可能对组织目标产生负面影响的潜在事件或情况。</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风险评估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对识别出的风险进行量化和定性评估，确定风险发生的可能性、影响程度以及风险等级。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风险识别与评估程序</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根据风险评估结果，选择适当的风险应对策略，如风险规避、风险降低、风险转移和风险接受等。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风险应对策略选择</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针对选定的风险应对策略，制定具体的实施计划和措施，明确责任人、时间表和所需资源。</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应对策略制定</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将制定好的风险应对策略提交给管理层审批，确保策略与组织目标和风险管理政策相一致。</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应对策略审批</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风险应对策略制定程序</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风险监控</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定期对已识别并评估的风险进行监控，关注风险状态的变化，及时发现并应对新出现的风险。</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风险报告</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定期向管理层报告风险管理情况，包括已识别风险的状态、应对策略的执行情况以及风险管理效果等。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持续改进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根据风险监控和报告结果，持续改进风险管理程序和政策，提高组织对风险的应对能力和整体风险管理水平。</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风险监控与报告程序</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风险管理组织架构与职责</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https://d.book118.com/607164161134006040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2024-09-13T05:31:26.716</cp:lastPrinted>
  <dcterms:created xsi:type="dcterms:W3CDTF">2024-09-12T21:31:26Z</dcterms:created>
  <dcterms:modified xsi:type="dcterms:W3CDTF">2024-09-12T21:31:28Z</dcterms:modified>
</cp:coreProperties>
</file>