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99087-A2F2-4605-89DA-14B13925B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4BFD5-1330-4B97-AF94-926418E4C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2655A-D464-420D-98CC-1D17B08C6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148701-61F7-4EBC-8CDA-91654EEFB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08CA15-EF2C-41F1-9451-71E570AE8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94E377-44A2-48ED-B9FC-2134AFF76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3CAA7C-0633-47A7-A22C-37DC0F584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EB9FD9-B056-45C6-B8D1-619F8D3B3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C717EC-850F-4571-9DB3-16EE333EC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77511-75B2-427D-9A40-1F51B198C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DDEB8-D0BC-4712-8036-B5F29FE27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66111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儿童保健之新生儿预防接种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新生儿预防接种的重要性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新生儿预防接种的种类和程序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新生儿预防接种的常见问题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新生儿预防接种的宣传和教育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新生儿预防接种的未来发展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新生儿预防接种的重要性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732" r="237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43" r="315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64" r="3276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预防疾病的发生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疫苗的广泛使用已经显著降低了许多传染病的发病率，如麻疹、风疹、百日咳等，为儿童提供了一个更加健康的成长环境。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预防接种是预防传染病的有效手段，通过接种疫苗，使儿童体内产生对抗相应病原体的免疫力，从而预防疾病的发生。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667" b="56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保护儿童健康成长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预防接种能够降低儿童感染传染病的机率，避免因患病导致的生长发育迟缓、智力受损等不良后果。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预防接种有助于提高儿童的抵抗力，减少因感染导致的住院和死亡风险，降低家庭和社会的医疗负担。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917" r="8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通过预防接种，可以减少儿童患病的机会，从而减轻家庭和社会的医疗负担。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预防接种是一项经济有效的公共卫生措施，相对于治疗疾病，预防接种的成本更为低廉。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降低医疗负担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新生儿预防接种的种类和程序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https://d.book118.com/607166111016006032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2024-09-04T17:43:37.837</cp:lastPrinted>
  <dcterms:created xsi:type="dcterms:W3CDTF">2024-09-04T09:43:37Z</dcterms:created>
  <dcterms:modified xsi:type="dcterms:W3CDTF">2024-09-04T09:43:39Z</dcterms:modified>
</cp:coreProperties>
</file>