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DEE7E-7AB9-46A4-B4FA-672863A74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CF261-50D0-4C84-9881-4FB7FF0F3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5198F-F7A2-49AD-BC90-E3F182BD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20BA1C-F65A-47F2-A168-54B54DBB6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CD4AC5-44D1-4BAA-83F5-84FB1F5DA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15FE27-3EB7-4961-BC6D-8D6EE5413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C23A1-1224-4221-A2A4-03A2C3E1D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92324-F52A-4755-84F4-E7D0BAA4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FDE07-32E5-4A6B-93D0-FBF8BC3F3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10313-4865-48B4-9942-5C6678EF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6F78-CB6F-4483-9F9A-CDF166EFF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200130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《部分电子交易》ppt课件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电子交易平台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电子交易法规与监管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955" r="389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电子交易是指通过互联网、移动设备等电子手段进行的商务交易活动，包括B2B、B2C、C2C等多种模式。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电子交易具有便捷性、高效性、全球化等特点，能够降低交易成本、提高交易效率，是现代商业的重要组成部分。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随着互联网技术的不断发展和普及，电子交易逐渐成长起来，出现了许多电子商务平台和在线支付工具。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20世纪90年代初，互联网的兴起带动了电子交易的起步，早期的电子交易主要通过电子邮件和电子公告板进行。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进入21世纪，电子交易已经成为了商业交易的主要形式之一，各种电子商务模式和应用层出不穷，移动支付、社交电商等新兴业态不断涌现。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电子交易的发展历程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91" r="33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电子交易具有便捷性、高效性、全球化等优势，能够降低交易成本、提高交易效率，促进商业创新和发展。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电子交易也面临着安全、隐私、物流等方面的挑战，需要不断完善相关技术和法规，保障交易的顺利进行。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电子交易的优势与挑战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电子交易平台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97" b="119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925" b="20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平台类型与功能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综合型电子交易平台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提供多种商品和服务的交易，包括B2B、B2C、C2C等模式，具备商品发布、在线洽谈、支付结算等功能。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垂直型电子交易平台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专注于某一特定行业或商品，如钢铁、化工、农产品等，提供专业化的交易服务。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第三方电子交易平台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独立于商品供需双方，提供交易平台和相关服务，保障交易公平性和安全性。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选择规模较大、知名度较高的电子交易平台，能够降低交易风险和提高交易成功率。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平台规模与知名度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比较不同平台的交易功能、支付结算方式、物流配送等方面的服务，选择功能齐全、服务完善的平台。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平台功能与服务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208" r="19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关注平台的支付安全、数据保护、纠纷处理等方面的措施，确保交易过程的安全可靠。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平台安全与保障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选择具备高级加密技术和安全支付协议的平台，保证交易资金的安全性。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纠纷处理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确保平台对用户信息的保密和完整性，采取有效的数据加密和备份措施。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具备完善的纠纷处理机制，能够及时处理交易过程中出现的纠纷问题，保障交易双方的权益。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平台安全与保障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电子支付方式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https://d.book118.com/607200130060006030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2024-09-02T00:42:57.745</cp:lastPrinted>
  <dcterms:created xsi:type="dcterms:W3CDTF">2024-09-01T16:42:57Z</dcterms:created>
  <dcterms:modified xsi:type="dcterms:W3CDTF">2024-09-01T16:42:59Z</dcterms:modified>
</cp:coreProperties>
</file>