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49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E742D-3FC3-44D3-B003-E59AD309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B3E2D-DA36-45C9-833D-5A2A54B47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62785-6109-4496-926B-5FD7ED7FF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13FB3-6040-484B-AFAA-E6DC11C0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51521-4D90-4F4A-923A-77C2E0771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51960-AC2C-4C59-8844-F225E903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B2D24-BECB-4C32-BDD0-9982A394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FA9F5-2FB1-4B6E-8DAC-B48E79C19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9CB03-9D28-44D7-9791-970481BDA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3A61B-5B86-4433-A2C1-6C85482BB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02408-3EF3-4D76-A49E-212A58C77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25" Type="http://schemas.openxmlformats.org/officeDocument/2006/relationships/tags" Target="../tags/tag412.xml" /><Relationship Id="rId26" Type="http://schemas.openxmlformats.org/officeDocument/2006/relationships/tags" Target="../tags/tag413.xml" /><Relationship Id="rId27" Type="http://schemas.openxmlformats.org/officeDocument/2006/relationships/tags" Target="../tags/tag414.xml" /><Relationship Id="rId28" Type="http://schemas.openxmlformats.org/officeDocument/2006/relationships/tags" Target="../tags/tag415.xml" /><Relationship Id="rId29" Type="http://schemas.openxmlformats.org/officeDocument/2006/relationships/tags" Target="../tags/tag416.xml" /><Relationship Id="rId3" Type="http://schemas.openxmlformats.org/officeDocument/2006/relationships/tags" Target="../tags/tag390.xml" /><Relationship Id="rId30" Type="http://schemas.openxmlformats.org/officeDocument/2006/relationships/tags" Target="../tags/tag417.xml" /><Relationship Id="rId31" Type="http://schemas.openxmlformats.org/officeDocument/2006/relationships/tags" Target="../tags/tag418.xml" /><Relationship Id="rId32" Type="http://schemas.openxmlformats.org/officeDocument/2006/relationships/tags" Target="../tags/tag419.xml" /><Relationship Id="rId33" Type="http://schemas.openxmlformats.org/officeDocument/2006/relationships/tags" Target="../tags/tag420.xml" /><Relationship Id="rId34" Type="http://schemas.openxmlformats.org/officeDocument/2006/relationships/tags" Target="../tags/tag421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22.xml" /><Relationship Id="rId4" Type="http://schemas.openxmlformats.org/officeDocument/2006/relationships/tags" Target="../tags/tag423.xml" /><Relationship Id="rId5" Type="http://schemas.openxmlformats.org/officeDocument/2006/relationships/tags" Target="../tags/tag424.xml" /><Relationship Id="rId6" Type="http://schemas.openxmlformats.org/officeDocument/2006/relationships/tags" Target="../tags/tag42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Relationship Id="rId6" Type="http://schemas.openxmlformats.org/officeDocument/2006/relationships/tags" Target="../tags/tag43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6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0075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我国乡镇财政体制重构研究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三、我国乡镇财政体制重构的现状与问题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二、我国乡镇财政体制重构的必要性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四、我国乡镇财政体制重构的对策与建议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一、引言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乡镇财政体制是我国财政体系的重要组成部分，对于促进农村经济发展、提高基层治理能力、推动乡村振兴具有重要意义。然而，随着社会经济的发展和改革的深入，传统的乡镇财政体制逐渐暴露出一些问题，如财政收支不平衡、债务负担沉重等。因此，重构乡镇财政体制成为当前亟待解决的问题。本次演示将对我国乡镇财政体制重构的必要性、现状和对策进行探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二、我国乡镇财政体制重构的必要性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二、我国乡镇财政体制重构的必要性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适应农村经济发展需要：随着农业现代化的推进和农村产业结构的调整，乡镇财政收入来源单一的问题逐渐凸显。重构乡镇财政体制，有利于增加财政收入，提高基层政府的服务能力和治理水平，满足农村经济发展的需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二、我国乡镇财政体制重构的必要性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2、缓解基层财政困难：当前，一些乡镇存在财政收支不平衡的问题，债务负担沉重。重构乡镇财政体制，有助于优化财政支出结构，提高财政资金使用效益，缓解基层财政困难。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二、我国乡镇财政体制重构的必要性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3、促进城乡一体化发展：城乡发展不平衡是我国经济发展中的突出问题。重构乡镇财政体制，有利于优化城乡资源配置，促进城乡一体化发展，推动乡村振兴战略的实施。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三、我国乡镇财政体制重构的现状与问题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三、我国乡镇财政体制重构的现状与问题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1、财政收支不平衡：受制于经济发展水平、产业结构等因素，一些乡镇财政收入有限，难以满足日益增长的支出需求。此外，转移支付制度不完善，导致一些乡镇财政收支不平衡问题加剧。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三、我国乡镇财政体制重构的现状与问题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2、债务负担沉重：历史遗留问题以及盲目举债等原因，导致一些乡镇债务负担沉重。债务的偿还给乡镇财政带来巨大压力，严重影响了基层政府的正常运转和公共服务能力的提升。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三、我国乡镇财政体制重构的现状与问题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3、预算管理不规范：预算管理是乡镇财政体制的重中之重。然而，当前一些乡镇预算管理不规范，预算编制粗糙、执行不力、监督缺位等问题时有发生。这不仅影响了财政资金的使用效益，也增加了财政风险。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四、我国乡镇财政体制重构的对策与建议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四、我国乡镇财政体制重构的对策与建议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完善转移支付制度：优化转移支付结构，加大对经济薄弱地区的支持力度。建立健全一般性转移支付增长机制，提高转移支付资金使用效益。同时，完善专项转移支付管理，确保资金用于民生改善和经济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四、我国乡镇财政体制重构的对策与建议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2、加强债务管理：建立严格的债务管理制度，规范举债行为。对历史遗留债务进行清理和化解，严格控制新增债务规模。加强对债务风险的监测和预警，防止债务风险蔓延。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四、我国乡镇财政体制重构的对策与建议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3、推进预算管理改革：建立健全预算管理制度，提高预算编制的科学性和精细化水平。加强预算执行监督，防止预算执行过程中的违规行为。完善预算绩效管理，提高财政资金的使用效益。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四、我国乡镇财政体制重构的对策与建议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4、促进财源建设：加大对乡镇企业的支持力度，培育新的经济增长点，增加财政收入来源。同时，引导社会资本投入农业农村领域，促进农业现代化和农村产业发展。通过财源建设，增强乡镇财政的可持续性。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四、我国乡镇财政体制重构的对策与建议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5、提高基层治理能力：加强基层干部队伍建设，提高治理能力和服务水平。加强财政信息公开和透明度建设，保障人民群众的知情权和监督权。通过提高基层治理能力，推动乡镇财政体制的重构和优化。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五、结论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国乡镇财政体制重构是一项复杂而艰巨的任务，需要政府和社会各界的共同努力。通过完善转移支付制度、加强债务管理、推进预算管理改革、促进财源建设和提高基层治理能力等措施的实施，有望解决当前乡镇财政体制存在的问题，推动其向更加科学、规范、可持续的方向发展。这将有助于促进农村经济发展和社会进步，为实现乡村振兴战略目标提供有力支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https://d.book118.com/608000075001006030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21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我国乡镇财政体制重构研究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2024-09-06T02:52:14.098</cp:lastPrinted>
  <dcterms:created xsi:type="dcterms:W3CDTF">2024-09-05T18:52:14Z</dcterms:created>
  <dcterms:modified xsi:type="dcterms:W3CDTF">2024-09-05T18:52:21Z</dcterms:modified>
</cp:coreProperties>
</file>