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FC7CD-27E6-463E-A449-99BBFE5C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EB458-2C60-4DFD-A811-5B4AB53FF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CC76A-B8D7-4AF5-8F8C-E1AC34B71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E5FA9-D189-4C6D-A7B9-4852592F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66145-7594-480C-B00F-C0506405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34E07-58A7-4079-85B0-167C7DE3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3F4A5-B78A-4F39-8CEF-AC468BD24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48682-8AA7-47B3-97CB-58C6C3F3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6040D-F9DB-4D56-BDC8-0E80CD537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E8D1E-EDAC-4ACC-AC38-CB63F8C4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CFA9D-9C62-424F-B5DA-7AADC21DF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105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中职技能心肺复苏课件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心肺复苏的实践与模拟训练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心肺复苏的推广与普及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心肺复苏是指在突发心跳、呼吸骤停的情况下，通过胸外按压、人工呼吸等方式，以重建有效循环和呼吸功能，达到挽救生命的目的。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救援措施，旨在通过一系列的胸外按压和人工呼吸操作，迅速恢复患者的自主心跳和呼吸。当患者突然出现心脏骤停或呼吸停止时，及时的CPR可以挽救患者的生命，为后续的医疗救治争取宝贵的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心肺复苏是挽救生命的关键措施，对于心跳、呼吸骤停的患者，及时、正确的CPR操作可以显著提高患者的生存率。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对于心跳、呼吸骤停的患者至关重要。在心脏骤停发生后的几分钟内，患者的脑细胞开始缺氧死亡，因此及时进行心肺复苏是挽救患者生命的关键。正确的心肺复苏操作可以维持患者的血液循环和氧气供应，为后续的医疗救治创造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心肺复苏经历了数十年的发展历程，技术不断改进和完善，提高了救治成功率。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历史可以追溯到20世纪50年代，经过数十年的研究和实践，心肺复苏技术不断改进和完善。从最初的单纯胸外按压到现在的综合救治体系，心肺复苏已经成为一项全球性的急救技能培训课程，广泛应用于公共场所和医疗机构。随着科技的进步，心肺复苏的仪器设备和救治流程也在不断更新和优化，以提高救治成功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包括鼻腔、气管、肺等器官，负责吸入氧气和排出二氧化碳。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包括心脏、血管等，负责将氧气和营养输送到全身各组织，并将二氧化碳和其他废物带回肺部和肾脏排出。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人体呼吸系统与循环系统的基本知识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3" r="21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通过口对口人工呼吸或使用简易呼吸器，为患者提供氧气。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通过按压胸部，产生人工循环，促使血液流动，为大脑和其他重要器官提供氧气。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618" r="86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在呼叫急救人员或等待专业人员到场之前，应持续进行胸外按压。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C（胸外按压）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在胸外按压的同时，需要清理呼吸道并开放气道，确保空气能够进入肺部。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A（开放气道）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在开放气道后，应进行人工呼吸，向患者肺部吹气，帮助其呼吸。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B（人工呼吸）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胸外按压和人工呼吸应按照30:2的比例进行循环，即按压30次，吹气2次，反复进行，直到专业人员到达。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按压位置在胸骨中下1/3处，即两乳头与胸廓交界处。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按压深度与频率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放松时保持手部位置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施救者以一手掌根部放于按压部位，另一只手与之重叠，手指并拢抬起，不接触胸壁。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按压深度为5-6cm，频率为100-120次/分钟。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每次按压后，放松时保持按压手部位置不变，使胸廓自然恢复。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胸外按压的操作方法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仰头提颏法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将一手置于患者前额用力加压，使头后仰，另一手食指、中指将下颏向上向前抬起。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推举下颌法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双手将患者头部托住，一手置于患者后颈并向上托起，另一手手指置于患者下颌角处将颌部向前抬起。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31" r="12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捏鼻吹气法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捏住患者的鼻孔，将患者的嘴包住患者的嘴，深吸一口气后吹气，吹气时要缓慢而深长。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口对口鼻吹气法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如果患者口唇紧闭无法进行口对口吹气，可用口对口鼻吹气法，将患者的嘴唇轻轻抬起，用口唇包围患者的鼻孔吹气。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https://d.book118.com/608001055022006030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2024-09-06T08:18:39.990</cp:lastPrinted>
  <dcterms:created xsi:type="dcterms:W3CDTF">2024-09-06T00:18:40Z</dcterms:created>
  <dcterms:modified xsi:type="dcterms:W3CDTF">2024-09-06T00:18:41Z</dcterms:modified>
</cp:coreProperties>
</file>