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B9649-F21D-4011-9B82-A4DF84A8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F0A66-8D83-46FC-9B18-7A967B1A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E8542-1ADE-4DC9-8674-965BAB5A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9CF36-5FC0-4E87-8927-3A80DAC55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FCAE2-BE91-42AF-A55D-DBDB5EAF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B44AA-7AB0-4F3F-96DC-0FF4A1FF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E2B04-111D-4677-B261-405006E5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251F8-ED2D-4938-B3B5-81DFE46C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6FD1B-A6D3-4427-A484-1C71EAE4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5C9A4-B05C-4D11-BB5E-703B891F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1ED07-AA1A-4F77-82AF-36D3326EA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1061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食品安全管理体系与药品安全的关系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食品安全管理体系在药品生产中的应用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食品安全管理体系在药品流通中的应用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食品与药品安全监管体系比较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食品与药品安全事件案例分析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食品与药品安全未来发展趋势及挑战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食品安全管理体系是指为确保食品在生产、加工、运输、储存和销售等各环节中的安全性而建立的一套系统性、科学性的管理方法和技术手段。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确保食品从农田到餐桌的全过程安全，防止食品中有害物质的污染，保护消费者健康，促进食品产业的可持续发展。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我国食品安全管理体系建设起步较晚，但近年来政府加大了对食品安全的监管力度，推动食品安全法律法规的完善，加强食品安全标准体系建设，提高食品安全监管能力和水平。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发达国家在食品安全管理体系建设方面较为成熟，拥有完善的法律法规和标准体系，采用先进的食品安全控制技术和手段，对食品实行从农田到餐桌的全过程监管。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25" r="21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我国颁布了《食品安全法》等一系列法律法规，对食品生产经营者、监管部门和相关方的职责、权利和义务进行了明确规定，为食品安全管理提供了法制保障。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我国制定了食品安全国家标准、行业标准和企业标准等多层次的标准体系，涵盖了食品中各类有害物质的限量、食品添加剂的使用、食品营养强化等方面的内容，为食品安全管理提供了技术依据。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药品安全是指在药品研发、生产、流通、使用等环节中，确保药品质量可控、有效，并防止药品对人体造成危害的一系列措施。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药品作为治病救人的特殊商品，其安全性直接关系到公众健康和生命安全。保障药品安全是维护社会稳定和发展的重要基础，也是政府履行公共服务职能的必然要求。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近年来，我国药品安全监管体系不断完善，药品质量水平稳步提升。但仍存在一些问题，如部分企业质量意识不强、生产工艺落后、监管力量不足等，导致药品安全事故时有发生。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国内药品安全现状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发达国家在药品安全监管方面起步较早，建立了完善的法律法规和监管体系。其药品研发、生产、流通等环节的管理更加严格，有效保障了药品质量和安全。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国外药品安全现状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国内外药品安全现状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我国已制定了一系列与药品安全相关的法律法规，如《药品管理法》、《药品注册管理办法》等。这些法律法规为药品安全监管提供了法律依据和保障。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国家药监局等相关部门制定了一系列药品质量标准和技术规范，如《中国药典》、《药品生产质量管理规范》（GMP）等。这些标准和技术规范为药品研发、生产、流通等环节提供了统一的技术要求和操作规范。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食品安全管理体系在药品生产中的应用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建立供应商评估机制，确保原料供应商符合相关法规要求，具备提供合格原料的能力。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制定详细的原料采购标准，包括原料的规格、质量指标、检验方法等，确保采购的原料符合药品生产要求。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建立严格的原料验收流程，对采购的原料进行检验、核对和记录，确保原料的合格性和可追溯性。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生产环境控制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确保药品生产环境符合相关法规要求，包括洁净度、温湿度、压差等参数的控制，降低生产过程中的污染风险。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建立生产设备管理制度，对生产设备进行定期维护和保养，确保设备的正常运行和生产的连续性。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对药品生产过程进行全程监控，包括投料、混合、制粒、干燥、压片、包衣等关键工序的控制，确保产品质量的稳定性和一致性。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制定详细的质量检验标准，包括产品的性状、鉴别、检查、含量测定等项目的检验方法和合格标准。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检验流程管理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建立规范的检验流程管理，对检验人员、检验设备、检验方法等进行有效管理和控制，确保检验结果的准确性和可靠性。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产品放行制度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建立严格的产品放行制度，对检验合格的产品进行质量评价和放行审核，确保只有合格的产品才能出厂销售。同时，对不合格品进行妥善处理，防止不合格品流入市场。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产品检验与放行管理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食品安全管理体系在药品流通中的应用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https://d.book118.com/608001061060006032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2024-09-09T22:45:31.695</cp:lastPrinted>
  <dcterms:created xsi:type="dcterms:W3CDTF">2024-09-09T14:45:31Z</dcterms:created>
  <dcterms:modified xsi:type="dcterms:W3CDTF">2024-09-09T14:45:33Z</dcterms:modified>
</cp:coreProperties>
</file>