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CD59726-1FC0-4570-B592-67B1B351AA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47A617-E586-45E4-80BE-CFF22BDCB7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0FF8F2-226E-410A-812B-A225DD049A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02B278-3F18-45EE-B83E-0EE6E20132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08733C-5DDE-456D-A399-39E193B7BC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665C31-A0D7-46A9-9A6A-E31512F095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34C869-10AE-491C-B5D5-7F3F04A4E75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D0CD0E-ECAE-450F-A8E9-04277418B5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06CA57-22E9-435E-962A-21B2E62B3E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0B1951-109B-4752-9E7E-ADC68BEC8A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C653C3-BCDC-4235-9428-480C3E3911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80011151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商贸仓储企业安全生产风险分级管控体系介绍</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商贸仓储企业安全生产风险概述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安全生产风险识别与评估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安全生产风险分级管控措施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安全生产风险分级管控实施与监督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安全生产风险分级管控成效与展望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000" r="250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商贸仓储企业面临复杂多变的安全生产风险，需要建立科学有效的风险分级管控体系，以应对挑战并保障企业安全运营。</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应对安全生产风险挑战</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通过风险分级管控体系的建立和实施，商贸仓储企业可以提升自身安全管理水平，降低事故发生的概率和影响。</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提升安全管理水平</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作为社会经济发展的重要组成部分，商贸仓储企业有责任履行安全生产义务，保障员工生命安全和企业财产安全。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履行企业社会责任</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690" r="25690"/>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介绍商贸仓储企业如何识别和评估安全生产风险，包括风险来源、类型、等级等方面。</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风险识别与评估</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详细阐述商贸仓储企业针对不同等级的风险所采取的管控措施，包括预防措施、应急措施、风险控制措施等。</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风险分级管控措施</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介绍商贸仓储企业如何建立风险分级管控体系，并保障其有效运行，包括组织架构、制度流程、资源保障等方面。</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体系建设与运行</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探讨商贸仓储企业在风险分级管控体系实施过程中如何持续改进和优化，提高体系的适应性和有效性。</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持续改进与优化</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商贸仓储企业安全生产风险概述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52" r="16352"/>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安全生产风险定义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安全生产风险是指商贸仓储企业在运营过程中，可能导致人员伤亡、财产损失、环境破坏等不良后果的潜在危险因素。</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这些风险因素可能来自于企业内部的设备设施、作业环境、员工操作等方面，也可能来自于外部的市场变化、政策法规调整等方面。</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人员密集型</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商贸仓储企业通常涉及大量员工，人员密集度高，一旦发生事故，容易造成群死群伤。</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设备设施复杂</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商贸仓储企业使用的设备设施种类繁多，包括货架、叉车、电梯等，设备设施的安全管理难度较大。</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物资集中型</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商贸仓储企业存储着大量的物资，包括易燃易爆、有毒有害等危险物品，管理不善易引发火灾、爆炸等事故。</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作业环境多变</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商贸仓储企业的作业环境复杂多变，包括室内仓库、露天堆场等不同场所，不同季节和气候条件下的安全风险也不相同。</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商贸仓储企业安全生产风险特点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安全生产风险分级管控的意义</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提高安全管理水平</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通过风险分级管控，可以更加有针对性地制定安全管理措施，提高安全管理水平。</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降低事故发生率</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针对不同等级的风险采取相应的管控措施，可以有效降低事故发生的概率。</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减少事故损失</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在事故发生时，及时启动应急预案和救援措施，可以最大限度地减少事故造成的人员伤亡和财产损失。</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促进企业可持续发展</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安全生产是企业可持续发展的重要保障，通过风险分级管控可以促进企业实现安全、稳定、长期的发展。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安全生产风险识别与评估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问卷调查法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设计针对商贸仓储企业的安全生产风险问卷，向企业员工、管理人员等发放并收集数据，通过对数据的分析整理，识别企业存在的安全生产风险。</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现场勘查法</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通过对商贸仓储企业的现场进行详细勘查，了解现场环境、设备设施、作业流程等，从而识别潜在的安全生产风险。</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专家评估法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邀请相关领域的专家，利用他们的专业知识和经验，对商贸仓储企业的安全生产风险进行深入分析和评估。</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4292" r="1429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社会影响程度</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分析事故可能对周边社区、环境、公众舆论等产生的社会影响，评估其对社会稳定和企业形象的影响程度。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事故发生概率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根据历史数据、现场勘查、专家评估等信息，对商贸仓储企业可能发生事故的概率进行评估。</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事故后果严重程度</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综合考虑事故可能造成的人员伤亡、财产损失、环境破坏等因素，评估事故后果的严重程度。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风险评估标准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79" r="879"/>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750" r="1675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一级风险</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二级风险</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三级风险</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四级风险</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风险等级划分</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极高风险，必须立即采取措施进行整改，否则可能导致严重后果。</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中等风险，需要制定相应的管理措施和应急预案，加强监控和预警。</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高风险，需要尽快采取措施进行整改，以降低事故发生的概率和后果严重程度。</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低风险，需要保持关注，定期进行风险评估和监控，确保风险不升级。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https://d.book118.com/608001115106006036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2024-09-16T02:21:51.782</cp:lastPrinted>
  <dcterms:created xsi:type="dcterms:W3CDTF">2024-09-15T18:21:51Z</dcterms:created>
  <dcterms:modified xsi:type="dcterms:W3CDTF">2024-09-15T18:21:53Z</dcterms:modified>
</cp:coreProperties>
</file>