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8335F-89E9-419F-A860-EF2D3C35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43343-339C-4394-8005-A44D8556C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AB1CB-6DC2-48B1-A8AA-3C5C8501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22110-AB61-497A-A6E6-FA8A16D8F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0361D-1023-4050-A67E-9A51FC393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EECBE-1833-4E3B-8A11-EE54FDE14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04E13-C837-439F-BFBA-FC6CBA52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F3C7B-0F1A-4CDF-88D4-506BB1B2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BA8A8-D98D-4773-8B05-19E21FAB2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D8424-95FF-4727-8214-A7C5826C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186B9-135A-403C-A779-D3E77F65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2000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优秀护理个案查房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优秀护理个案介绍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分享最佳实践和成功案例，推广先进的护理理念和技术，促进护理水平的提升。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通过对个案的深入探讨，发现并解决护理过程中的问题，从而提高整体护理质量。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提升护士专业能力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通过分析和讨论个案，提高护士对疾病的认识和护理技能，增强临床判断和解决问题的能力。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激发护士的学习热情和创新精神，培养其主动学习和终身学习的习惯。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加强医护之间的沟通与协作，共同为患者提供优质的医疗服务。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通过团队讨论和分享，促进护士之间的交流与合作，增强团队凝聚力和协作精神。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选择具有代表性的护理个案，主题应具有挑战性或特殊性，以便于团队学习和讨论。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收集与个案相关的病历资料、护理记录、检查结果等，确保信息的完整性和准确性。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明确参与查房的人员角色和分工，包括主查人、汇报人、记录人等，确保查房的顺利进行。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由汇报人详细介绍患者的病情、治疗过程、护理措施等，确保团队成员对患者的病情有全面的了解。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主查人带领团队成员进入病房，实地查看患者的病情状况、护理措施的执行情况等。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实地查看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团队成员针对个案提出疑问、分享经验，主查人引导讨论，确保问题得到充分探讨和解答。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讨论与提问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总结经验教训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对个案的护理过程进行总结，提炼出成功的经验和存在的不足，为今后的护理工作提供借鉴。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针对存在的不足，制定具体的改进措施，包括优化护理流程、提高护理技能等。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反馈与跟踪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将查房结果反馈给相关护理人员，并定期跟踪改进措施的落实情况，确保护理质量的持续提高。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https://d.book118.com/608002000116006034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2024-09-13T06:34:27.714</cp:lastPrinted>
  <dcterms:created xsi:type="dcterms:W3CDTF">2024-09-12T22:34:27Z</dcterms:created>
  <dcterms:modified xsi:type="dcterms:W3CDTF">2024-09-12T22:34:29Z</dcterms:modified>
</cp:coreProperties>
</file>