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5399CE-A0B2-4F1A-9FE5-E73EE9278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7C4E0-1E28-439A-B390-34C30F36E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391CCC-4D4D-4F3A-B511-7E1AA69011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242556-BAAF-4164-8F0F-B7D875D410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C673BB-58B2-4520-A76E-5DFEAF260F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DCACF8-2C02-4796-BC42-152453002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E8B24A-A591-4ED5-93D3-AE14574AF9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96EE4C-2D76-487C-AB73-9E7EC1E19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8B9CDF-A9D2-4F3F-8951-E646C7D59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3C68D-A0D1-4213-B4A3-732694800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136836-44DF-4C82-813A-851C70435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2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08002002127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服务意识培训PPT\n## 1.护理服务意识的定义与重要性\n### 1.1护理服务意识的定义及其内涵\n### 1.2护理服务意识对患者满意度的影响\n### 1.3护理服务意识对护理团队发展的作用\n## 2.护理服务意识培训课程设置\n### 2.1培训课程的目标与内容设计\n### 2.2培训课程的授课方法与技巧\n### 2.3培训课程的实施与评估\n## 3.护理服务意识培训实践案例分析\n### 3.1优秀护理服务案例分享与解析\n### 3.2护理服务意识培训中的问题与挑战\n### 3.3如何提高护理服务意识培训的效果\n## 4.护理服务意识培训后的持续改进\n### 4.1建立护理服务意识的长效培训机制\n### 4.2定期评估护理服务意识的培训效果\n### 4.3根据评估结果调整培训方案与实践\n## 5.护理服务意识培训与护理行业发展\n### 5.1护理服务意识培训对护理行业发展的贡献\n### 5.2护理服务意识培训与护理行业标准的结合\n### 5.3护理服务意识培训的未来发展趋势与展望\n&quot;,&quot;templateId&quot;:&quot;kdjzibeon3repy5ay4ip9akz5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601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护理服务意识培训PPT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0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护理服务意识的定义与重要性</a:t>
            </a:r>
            <a:endParaRPr/>
          </a:p>
        </p:txBody>
      </p:sp>
      <p:sp>
        <p:nvSpPr>
          <p:cNvPr id="10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40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4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护理服务意识是指护理人员在工作中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关注患者需求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提供优质护理服务的态度和信念</a:t>
                </a:r>
                <a:endParaRPr/>
              </a:p>
            </p:txBody>
          </p:sp>
        </p:grpSp>
        <p:grpSp>
          <p:nvGrpSpPr>
            <p:cNvPr id="143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4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护理服务意识的内涵包括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尊重患者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关爱患者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细心周到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积极主动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不断提高自己的专业素养</a:t>
                </a:r>
                <a:endParaRPr/>
              </a:p>
            </p:txBody>
          </p:sp>
        </p:grpSp>
      </p:grpSp>
      <p:sp>
        <p:nvSpPr>
          <p:cNvPr id="1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护理服务意识的定义及其内涵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4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5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5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护理服务意识对患者满意度的影响主要体现在</a:t>
                </a:r>
                <a:endParaRPr/>
              </a:p>
            </p:txBody>
          </p:sp>
          <p:sp>
            <p:nvSpPr>
              <p:cNvPr id="15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患者对护理服务的期望值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患者对护理服务的感知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患者对护理服务的满意度</a:t>
                </a:r>
                <a:endParaRPr/>
              </a:p>
            </p:txBody>
          </p:sp>
          <p:sp>
            <p:nvSpPr>
              <p:cNvPr id="15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5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5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5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高度的护理服务意识可以提高</a:t>
                </a:r>
                <a:endParaRPr/>
              </a:p>
            </p:txBody>
          </p:sp>
          <p:sp>
            <p:nvSpPr>
              <p:cNvPr id="15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患者对护理服务的满意度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患者对医院的信任度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患者对医疗服务的整体评价</a:t>
                </a:r>
                <a:endParaRPr/>
              </a:p>
            </p:txBody>
          </p:sp>
          <p:sp>
            <p:nvSpPr>
              <p:cNvPr id="16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护理服务意识对患者满意度的影响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护理服务意识对护理团队发展的作用主要表现在</a:t>
                </a:r>
                <a:endParaRPr/>
              </a:p>
            </p:txBody>
          </p:sp>
          <p:sp>
            <p:nvSpPr>
              <p:cNvPr id="1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提升护理团队凝聚力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促进护理团队创新发展</a:t>
                </a:r>
                <a:endParaRPr/>
              </a:p>
            </p:txBody>
          </p:sp>
          <p:sp>
            <p:nvSpPr>
              <p:cNvPr id="1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高度的护理服务意识可以促进</a:t>
                </a:r>
                <a:endParaRPr/>
              </a:p>
            </p:txBody>
          </p:sp>
          <p:sp>
            <p:nvSpPr>
              <p:cNvPr id="1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护理团队的专业成长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护理团队的团队协作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护理团队的可持续发展</a:t>
                </a:r>
                <a:endParaRPr/>
              </a:p>
            </p:txBody>
          </p:sp>
          <p:sp>
            <p:nvSpPr>
              <p:cNvPr id="1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护理服务意识对护理团队发展的作用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84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护理服务意识培训课程设置</a:t>
            </a:r>
            <a:endParaRPr/>
          </a:p>
        </p:txBody>
      </p:sp>
      <p:sp>
        <p:nvSpPr>
          <p:cNvPr id="185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培训课程的目标与内容设计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9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培训课程的目标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提高护理人员的服务意识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提升护理服务质量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促进护理团队发展</a:t>
                </a:r>
                <a:endParaRPr/>
              </a:p>
            </p:txBody>
          </p:sp>
          <p:pic>
            <p:nvPicPr>
              <p:cNvPr id="1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培训课程的内容设计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护理服务意识的基本概念与重要性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护理服务意识的评价方法与标准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护理服务意识的培训与实践策略</a:t>
                </a:r>
                <a:endParaRPr/>
              </a:p>
            </p:txBody>
          </p:sp>
          <p:pic>
            <p:nvPicPr>
              <p:cNvPr id="19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0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培训课程的授课方法与技巧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0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0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0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培训课程的授课方法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讲座式教学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分组讨论式教学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案例分析式教学</a:t>
                </a:r>
                <a:endParaRPr/>
              </a:p>
            </p:txBody>
          </p:sp>
          <p:pic>
            <p:nvPicPr>
              <p:cNvPr id="20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0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培训课程的授课技巧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激发护理人员的学习兴趣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提高护理人员的参与度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培养护理人员的实践能力</a:t>
                </a:r>
                <a:endParaRPr/>
              </a:p>
            </p:txBody>
          </p:sp>
          <p:pic>
            <p:nvPicPr>
              <p:cNvPr id="21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培训课程的实施与评估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5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培训课程的实施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制定培训计划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安排培训时间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选择合适的培训方式</a:t>
                </a:r>
                <a:endParaRPr/>
              </a:p>
            </p:txBody>
          </p:sp>
          <p:pic>
            <p:nvPicPr>
              <p:cNvPr id="21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20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2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培训课程的评估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对护理人员的服务意识进行评价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对护理服务质量进行评价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对护理团队发展进行评价</a:t>
                </a:r>
                <a:endParaRPr/>
              </a:p>
            </p:txBody>
          </p:sp>
          <p:pic>
            <p:nvPicPr>
              <p:cNvPr id="22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15502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200"/>
              <a:t>护理服务意识培训实践案例分析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优秀护理服务案例的特点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以患者为中心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提供优质护理服务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优秀护理服务案例的解析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分析护理服务意识的体现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分析护理服务意识的提升策略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分析护理服务意识对护理团队发展的影响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优秀护理服务案例分享与解析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https://d.book118.com/608002002127006037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ay">
      <a:dk1>
        <a:srgbClr val="000000"/>
      </a:dk1>
      <a:lt1>
        <a:srgbClr val="FFFFFF"/>
      </a:lt1>
      <a:dk2>
        <a:srgbClr val="1A1D20"/>
      </a:dk2>
      <a:lt2>
        <a:srgbClr val="EFF1F2"/>
      </a:lt2>
      <a:accent1>
        <a:srgbClr val="5D6897"/>
      </a:accent1>
      <a:accent2>
        <a:srgbClr val="AFBFD5"/>
      </a:accent2>
      <a:accent3>
        <a:srgbClr val="7384B0"/>
      </a:accent3>
      <a:accent4>
        <a:srgbClr val="424E82"/>
      </a:accent4>
      <a:accent5>
        <a:srgbClr val="C0C9D8"/>
      </a:accent5>
      <a:accent6>
        <a:srgbClr val="7D889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护理服务意识培训PPT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2024-09-17T21:18:07.784</cp:lastPrinted>
  <dcterms:created xsi:type="dcterms:W3CDTF">2024-09-17T13:18:07Z</dcterms:created>
  <dcterms:modified xsi:type="dcterms:W3CDTF">2024-09-17T13:18:09Z</dcterms:modified>
</cp:coreProperties>
</file>