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486BF-E3E7-42C6-93CC-BE3913486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781B0-D427-4102-AF33-21F15A86B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98266-791A-4720-BC9E-A50E9CD80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47A9A-FD00-4D1C-999B-6623342F9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9CA2A2-9789-4313-B71A-555CA16E8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77B882-C038-4221-9D5D-D807077FF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D2D0DD-029F-46B5-9B9B-D4045D4BC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2DCA3-CF2A-4D06-876B-5D9491AC8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E79DB-F3DE-47B9-B03B-9CD2B7A72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2BFC1-A0B6-433A-87AA-4EA598272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49D0B-E6B9-4563-82B8-91C100782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02042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冬季呼吸道疾病的流行病学特征与调查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冬季呼吸道疾病流行病学特征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冬季呼吸道疾病危险因素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冬季呼吸道疾病调查方法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冬季呼吸道疾病调查结果分析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8" r="3088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了解冬季呼吸道疾病的流行病学特征，为预防和控制提供科学依据。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探究冬季呼吸道疾病的发病规律、危险因素和保护因素。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分析冬季呼吸道疾病对患者和社会的影响，提出有效的干预措施。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呼吸道疾病是一类由病毒、细菌、支原体等微生物感染或过敏等因素引起的疾病，包括感冒、流感、支气管炎、哮喘等。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呼吸道疾病在冬季高发，与气温下降、空气干燥、室内通风不良等因素有关。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呼吸道疾病的症状包括咳嗽、咳痰、呼吸困难、发热等，严重时可导致肺炎、呼吸衰竭等并发症，甚至危及生命。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冬季呼吸道疾病流行病学特征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冬季是呼吸道疾病的高发季节，发病率显著上升，尤其是流感、普通感冒、急性支气管炎等。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死亡率也随着发病率的增加而上升，尤其是老年人和儿童等易感人群。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呼吸道疾病的发病率和死亡率受气候、环境、人口流动等多种因素影响。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发病率和死亡率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一般来说，儿童和老年人的发病率较高，而青壮年的发病率相对较低。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性别对冬季呼吸道疾病的发病率和死亡率影响较小，男性和女性的发病率和死亡率基本相同。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820" r="1382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480" b="2248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冬季呼吸道疾病的发病年龄广泛，从儿童到老年人均可发病，但不同年龄段的发病率存在差异。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年龄和性别分布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2" r="1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呼吸道疾病在冬季的发病率最高，其次是春季和秋季，夏季的发病率最低。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冬季呼吸道疾病的地域分布广泛，不同地区的发病率和死亡率存在差异。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一般来说，北方地区的发病率和死亡率高于南方地区，这与北方地区的气候寒冷、干燥有关。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地域和时间分布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冬季呼吸道疾病的病原学特征复杂多样，包括病毒、细菌、支原体等多种病原体。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其中以病毒感染最为常见，如流感病毒、呼吸道合胞病毒等。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005" b="800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195" b="111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不同病原体的感染途径、临床表现和治疗方案存在差异，因此需要根据具体病原体采取相应的防控措施。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病原学特征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冬季呼吸道疾病危险因素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40" r="1314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空气干燥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昼夜温差大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冬季气温降低，呼吸道黏膜受到寒冷刺激，易引发炎症反应。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冬季空气湿度降低，呼吸道黏膜干燥，易于受损，增加感染风险。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昼夜温差变化大，人体难以适应，容易导致免疫力下降，引发呼吸道疾病。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冬季室内通风不良，空气污染物如尘埃、细菌、病毒等易于积聚，增加呼吸道疾病传播风险。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冬季采暖、工业排放等导致室外空气质量下降，有害物质吸入对呼吸道造成损害。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冬季某些植物花粉、尘螨等过敏原增多，易引发过敏性呼吸道疾病。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室内空气污染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室外空气污染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个体因素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患有慢性呼吸道疾病如哮喘、慢性支气管炎等患者在冬季病情易于加重。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老年人和儿童免疫力相对较弱，更容易感染呼吸道疾病。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冬季人体免疫力下降，易受到呼吸道病毒的侵袭。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人口密集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冬季人们室内活动增多，人口密集度提高，增加了呼吸道疾病传播的机会。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不良的生活习惯如吸烟、酗酒等会对呼吸道造成损害，增加患病风险。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医疗卫生条件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医疗卫生条件差的地区，呼吸道疾病的发病率和死亡率往往较高。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冬季呼吸道疾病预防措施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https://d.book118.com/608002042063006036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2024-09-15T19:06:24.472</cp:lastPrinted>
  <dcterms:created xsi:type="dcterms:W3CDTF">2024-09-15T11:06:24Z</dcterms:created>
  <dcterms:modified xsi:type="dcterms:W3CDTF">2024-09-15T11:06:26Z</dcterms:modified>
</cp:coreProperties>
</file>