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03BD12-FC6C-4B04-BF65-FDA6D98F1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97A3F5-31ED-46EE-80AA-D2B5C94D0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7CB848-701C-4B22-88AF-AC5F0EE9B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4FCB98-8A3C-46E9-8059-DD3A54C03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DBFB16-1EE3-4F5D-9510-9CEDCCD6DF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194659-B8FF-4004-882C-E8192A9D24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8C5542-73DD-4FCC-B41A-BC8E15D6BB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B74E82-E281-4BAF-8EFF-7EE78F388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5F11A-CE27-44E7-B1FF-AC3D41E02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B6D9B9-D3A4-42A6-82F4-DAEAFF3C8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5DCD5-C44A-4747-B10D-369DA2350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2100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现代人力资源管理研究(E-HR详细介绍)</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alpha val="100000"/>
                </a:schemeClr>
              </a:solidFill>
              <a:latin typeface="Microsoft Yahei"/>
              <a:ea typeface="Microsoft Yahei"/>
              <a:cs typeface="Microsoft Yahei"/>
            </a:endParaRP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E-HR概述与发展趋势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E-HR系统架构与功能模块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招聘与选拔流程优化实践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培训与开发策略部署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绩效管理体系改革探索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员工关系管理策略调整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总结：现代人力资源管理挑战与机遇</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E-HR概述与发展趋势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E-HR（Electronic Human Resource，电子人力资源管理）是指通过信息技术手段，对人力资源进行高效、便捷、全面的管理，实现人力资源的优化配置和最大化利用。</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信息化</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E-HR通过信息技术手段，实现人力资源管理的数字化、自动化和智能化。</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高效性</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E-HR能够显著提高人力资源管理的效率，降低管理成本，提高管理质量。</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便捷性</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E-HR使得人力资源管理更加便捷，员工可以随时随地获取所需的人力资源信息和服务。</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全面性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E-HR涵盖了人力资源管理的各个方面，包括招聘、培训、绩效、薪酬等，实现了全面的人力资源管理。</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E-HR定义及特点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国家出台了一系列政策，鼓励企业采用E-HR进行人力资源管理，推动人力资源管理的数字化转型。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政策支持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越来越多的企业开始采用E-HR进行人力资源管理，尤其是大型企业和集团公司。</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企业实践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国内外E-HR发展现状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1875" r="21875"/>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2500" r="12500"/>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技术创新：随着信息技术的发展，E-HR的技术手段不断创新，如云计算、大数据、人工智能等技术的应用，为E-HR的发展提供了有力支持。</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国内外E-HR发展现状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普及率高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在发达国家，E-HR的普及率较高，大多数企业都采用了E-HR进行人力资源管理。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技术领先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发达国家在E-HR技术方面处于领先地位，如美国、欧洲等国家的E-HR技术水平较高。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专业化服务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在发达国家，E-HR服务提供商较多，能够为企业提供专业化的E-HR服务。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国内外E-HR发展现状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社交化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随着社交媒体的发展和应用，E-HR将更加注重社交化应用，员工可以通过社交媒体进行互动和交流，提高团队协作和沟通效率。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移动化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随着移动互联网的发展，E-HR将更加注重移动化应用，员工可以通过手机等移动设备随时随地获取所需的人力资源信息和服务。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随着人工智能技术的发展，E-HR将更加智能化，能够自动完成一些常规的人力资源管理工作，提高管理效率和质量。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大数据应用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随着大数据技术的发展和应用，E-HR将更加注重数据分析和挖掘，通过对大量数据的分析，为企业提供更加精准的人力资源管理决策支持。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E-HR系统架构与功能模块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76" b="317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485" r="248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整体架构设计思路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基于云计算的分布式架构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利用云计算技术，构建分布式、高可用性、弹性扩展的系统架构，满足大规模并发处理和海量数据存储需求。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模块化设计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将系统划分为多个独立的功能模块，每个模块具有明确的业务逻辑和接口定义，方便模块间的解耦和组合。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前后端分离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采用前后端分离的开发模式，前端负责页面展示和用户交互，后端负责业务逻辑处理和数据存储，提高系统的可维护性和可扩展性。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343" r="2434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实现员工基本信息的录入、修改、查询和导出等功能，支持对员工信息的多维度分析和统计。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员工信息管理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提供招聘计划制定、职位发布、简历筛选、面试安排、录用审批等全流程管理功能，提高招聘效率和质量。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招聘管理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支持培训计划的制定、培训课程的开发、培训资源的整合、培训效果的评估等功能，促进员工素质提升和企业发展。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实现绩效目标的设定、绩效考核的执行、绩效结果的反馈和应用等功能，帮助企业建立科学有效的绩效管理体系。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核心功能模块介绍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辅助功能模块说明</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组织架构管理</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支持企业组织架构的搭建、调整和优化，实现部门、岗位、人员等信息的灵活配置和管理。</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薪酬福利管理</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提供薪酬体系设计、薪资核算、福利发放等功能，确保员工薪酬福利的准确性和公平性。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员工关系管理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关注员工沟通与协作、员工关怀与福利等方面，构建和谐稳定的员工关系，提高员工满意度和忠诚度。</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数据分析与报表</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基于大数据技术，对员工信息、招聘、培训、绩效等数据进行深度挖掘和分析，生成各类报表和图表，为企业决策提供支持。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招聘与选拔流程优化实践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包括校园招聘、社会招聘、内部推荐、专业论坛、社交媒体等多种渠道，以覆盖更广泛的求职者群体。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通过收集和分析各渠道招聘数据，如简历数量、质量、面试比例、录用比例等，评估不同渠道的效果，为后续招聘策略提供依据。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招聘渠道拓展及效果评估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招聘渠道效果评估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拓展多元化招聘渠道</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简历筛选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建立科学的简历评估标准，关注求职者的工作经历、教育背景、技能特长和综合素质，快速有效地筛选出符合岗位要求的候选人。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面试安排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合理安排面试时间和地点，提供详细的面试流程和注意事项，确保面试过程的顺利进行。同时，注意面试官的选拔和培训，提高面试评估的准确性和公正性。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00" r="275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简历筛选与面试安排技巧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背景调查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对候选人的学历、工作经历、社会信用等方面进行核实，确保求职信息的真实性。对于高级职位或关键岗位，可进行更深入的背景调查，以降低用人风险。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录用决策支持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综合候选人的面试表现、背景调查结果、岗位需求等因素，为决策者提供全面、客观的录用建议。同时，建立完善的录用审批流程，确保决策的科学性和合规性。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背景调查及录用决策支持</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https://d.book118.com/608002100004006042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2024-09-20T23:14:27.583</cp:lastPrinted>
  <dcterms:created xsi:type="dcterms:W3CDTF">2024-09-20T15:14:27Z</dcterms:created>
  <dcterms:modified xsi:type="dcterms:W3CDTF">2024-09-20T15:14:29Z</dcterms:modified>
</cp:coreProperties>
</file>