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E8EF037-31BD-4AD4-81F6-6FDF4915D4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796465-C1CE-4625-BBAA-9CA6F2D36D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B9511C-74E7-44E0-8117-9146F2EA50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417D50-08EC-4458-A323-5F183E9BC6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1AB8D21-C3B8-4E7B-8B90-46577E92B4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A841A02-91F9-4656-ABF7-C7A08B98EF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FE30F5-7008-4322-8BB8-AB99121999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6917F0-5282-427B-8413-E9E3CCD0D2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2E5BB0-7AC6-49E7-BD2F-58FFD62176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8E1A08-A9E8-4A2C-8DC1-29EB2E8843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F1C1D1A-F25B-42CE-9E5F-34FAE3421F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0800213706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学前教育学的形成和发展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学前教育学概述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学前教育学的形成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学前教育学的发展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学前教育学的基本理论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学前教育学的研究方法</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学前教育学的发展趋势与展望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学前教育学概述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学前教育学是研究0-6岁婴幼儿教育现象和规律的科学，是教育学的一个分支学科。</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学前教育学具有基础性、综合性、实践性和发展性等特点。它关注婴幼儿的身心发展、教育环境、教育内容与方法等方面，旨在促进婴幼儿的全面发展。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7375" r="173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学前教育学的定义与特点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6625" r="66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学前教育学的研究对象是0-6岁婴幼儿及其教育现象，包括婴幼儿的身心发展、教育环境、教育内容与方法、教育评价等方面。</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研究对象</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学前教育学的任务是揭示0-6岁婴幼儿教育的规律，指导教育实践，提高教育质量，促进婴幼儿的全面发展。同时，学前教育学还承担着培养合格师资、推动教育改革等任务。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任务</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学前教育学的研究对象与任务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540" r="1554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心理学是学前教育学的重要基础学科，为学前教育学提供了关于婴幼儿身心发展规律的理论依据和实践指导。</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与心理学的关系</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社会学为学前教育学提供了关于社会结构、文化、家庭等背景因素对婴幼儿教育影响的分析视角。</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与社会学的关系</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教育学是学前教育学的母学科，为学前教育学提供了基本的教育理论、教育原则和教育方法等方面的指导。</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与教育学的关系</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医学为学前教育学提供了关于婴幼儿身心保健、营养膳食等方面的专业知识，有助于保障婴幼儿的健康成长。</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与医学的关系</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学前教育学与相关学科的关系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学前教育学的形成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古代学前教育主要在家庭中进行，父母或长辈承担教育责任，强调家庭环境和家风对孩子成长的影响。</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家庭教育</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古代学前教育注重品德教育，从小培养孩子良好的行为习惯和道德品质，如尊老爱幼、诚实守信等。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德育为先</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9458" r="9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通过简单的知识传授和技能训练，如识字、算术、音乐等，启发孩子的智力发展。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启蒙教育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古代学前教育思想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5462" r="546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520" b="2520"/>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近代学前教育理论的产生</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儿童中心主义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近代学前教育理论强调儿童在教育过程中的主体地位，关注儿童的兴趣、需求和个性发展。</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教育心理学化</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受心理学发展的影响，近代学前教育理论注重研究儿童的心理特点和心理发展规律，为教育实践提供科学依据。</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教育社会化</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近代学前教育理论认为教育应与社会生活紧密结合，培养儿童适应社会的能力。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教育科学化</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教育民主化</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教育个性化</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教育信息化</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现代学前教育学的形成</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现代学前教育学借鉴教育学、心理学、社会学等多学科的理论和方法，形成科学化的教育体系。</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现代学前教育学尊重儿童的个体差异和多样性，注重个性化教育和因材施教。</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现代学前教育学强调教育公平和普及，关注弱势群体的教育机会和教育质量。</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现代学前教育学利用信息技术手段，促进教育资源的共享和优化，提高教育效率和质量。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02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学前教育学的发展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3594" r="13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萌芽阶段</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在16世纪以前，学前教育学尚未形成独立的学科，相关思想散见于哲学家、教育家等的著作中，如柏拉图的《理想国》、亚里士多德的《政治学》等。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初创阶段</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16世纪至18世纪，随着教育科学的发展，学前教育学开始从普通教育学中分化出来。夸美纽斯、卢梭、裴斯泰洛齐等教育家对学前教育进行了初步探讨。</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发展阶段</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19世纪至20世纪中期，学前教育学在理论和实践上都取得了重要进展。福禄贝尔、蒙台梭利、杜威等教育家对学前教育学的发展做出了重要贡献。</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国外学前教育学的发展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古代学前教育思想</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我国古代有丰富的学前教育思想，散见于《礼记》、《颜氏家训》等典籍中，强调早期教育的重要性、德育为先等原则。</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625" r="26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近现代学前教育学的引进与发展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20世纪初，随着西方教育思想的传入，我国开始引进和发展学前教育学。陶行知、陈鹤琴等教育家在结合我国实际的基础上，对学前教育学进行了本土化探索。</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当代学前教育学的改革与创新</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改革开放以来，我国学前教育学在理论研究和实践探索方面都取得了显著成果。政府加大对学前教育的投入和管理力度，推动学前教育的普及和提高质量。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我国学前教育学的发展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福禄贝尔教育法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以游戏为主要教育手段，注重儿童的创造性和想象力培养，强调儿童在自然环境中的自由活动。</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蒙台梭利教育法</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以儿童为中心，注重感官训练和自由发展，强调儿童的自我教育和自我成长。</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瑞吉欧教育法</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以项目式学习为主要教育方式，注重儿童的合作学习和探究精神培养，强调儿童在社会环境中的互动和交流。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750" r="16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750" r="167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当代学前教育学的主要流派</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https://d.book118.com/608002137061006036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2024-09-15T18:10:54.406</cp:lastPrinted>
  <dcterms:created xsi:type="dcterms:W3CDTF">2024-09-15T10:10:54Z</dcterms:created>
  <dcterms:modified xsi:type="dcterms:W3CDTF">2024-09-15T10:10:56Z</dcterms:modified>
</cp:coreProperties>
</file>