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45935-EE52-4C1E-9EF0-602F8A54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00A99-D7C7-4BF1-99F8-08FC0483C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01910-B04A-4F87-B3D4-1CFAE6FA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1F01E-DF83-4FB9-80A9-F82E53EA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B7D7E-A9DF-4423-8E5A-BF6A5EFF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DF682-56AC-42B6-A13C-6ADF5F94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99E61-22CF-42B1-9346-A81D9702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2CB77-1B87-4151-84DA-DD26B5A5F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CD99-9A1C-48A4-B235-D379D03E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4FCBA-3C00-4E3C-8572-C856967A8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A135A-2448-4DAB-9304-D555091E2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313207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管路护理图片展示\n## 1.管路护理的基本概念与重要性\n### 1.1管路护理的定义及其适用范围\n### 1.2管路护理在医疗行业的重要性\n### 1.3管路护理与患者生活质量的关系\n## 2.管路护理的操作技术与方法\n### 2.1常见管路护理的操作流程\n### 2.2管路护理中的注意事项与技巧\n### 2.3管路护理中的并发症预防与处理\n## 3.管路护理的器械与设备选择\n### 3.1管路护理所需的基本器械与设备\n### 3.2管路护理器械与设备的正确使用\n### 3.3管路护理器械与设备的维护与保养\n## 4.管路护理的团队合作与沟通\n### 4.1管路护理团队的建设与协作\n### 4.2管路护理中的有效沟通与信息共享\n### 4.3管路护理团队与患者的沟通与关怀\n## 5.管路护理的法律法规与职业道德\n### 5.1管路护理相关的法律法规与制度\n### 5.2管路护理从业人员的职业道德要求\n### 5.3管路护理中的患者权益保护与隐私尊重\n## 6.管路护理的创新与发展趋势\n### 6.1管路护理领域的新兴技术与发展\n### 6.2管路护理的教学与培训模式创新\n### 6.3管路护理在未来医疗行业的影响与前景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管路护理图片展示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管路护理的基本概念与重要性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管路护理是指对患者体内的各种管道进行维护、观察、评估和处理的过程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管道包括：静脉输液管、胃管、导尿管等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适用范围：医院、养老院、家庭等场所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管路护理涉及医学、护理、材料科学等多个领域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医学：了解患者病情、制定护理计划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护理：提供护理服务、观察患者反应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材料科学：选择合适的管道材料、研究管道护理技术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管路护理对于提高医疗质量、降低并发症具有重要意义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保证患者安全、舒适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减少管道相关并发症的发生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管路护理的定义及其适用范围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管路护理是医疗服务的重要组成部分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治疗过程中必不可少的环节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直接影响患者的治疗效果和满意度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管路护理对于降低医疗事故具有重要作用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通过严格的管路护理流程，减少医疗事故的发生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提高医疗安全，保障患者权益</a:t>
                </a:r>
                <a:endParaRPr/>
              </a:p>
            </p:txBody>
          </p:sp>
          <p:pic>
            <p:nvPicPr>
              <p:cNvPr id="2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管路护理对于提高医疗资源利用效率具有积极作用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优化护理资源配置，提高护理服务质量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降低医疗成本，提高医疗行业的整体效益</a:t>
                </a:r>
                <a:endParaRPr/>
              </a:p>
            </p:txBody>
          </p:sp>
          <p:pic>
            <p:nvPicPr>
              <p:cNvPr id="2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减少患者疼痛、不适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提高患者的生活自理能力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管路护理对于提高患者生活质量具有重要意义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加速患者康复进程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降低患者的医疗费用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管路护理对于缩短患者住院时间具有积极作用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提升患者对医疗服务的信任度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提高医院的口碑和竞争力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管路护理对于提高患者满意度具有重要作用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管路护理的操作技术与方法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常见管路护理的操作流程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静脉输液管的护理流程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患者病情、输液需求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选择合适的输液管道、材料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、固定管道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观察输液过程，调整输液速度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输液管，做好护理记录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胃管的护理流程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患者病情、插管需求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选择合适的胃管、材料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、固定管道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观察患者反应，调整护理措施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胃管，做好护理记录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导尿管的护理流程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患者病情、导尿需求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选择合适的导尿管、材料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、固定管道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观察尿液性状，调整导尿频率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导尿管，做好护理记录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注意无菌操作，防止感染</a:t>
                </a:r>
                <a:endParaRPr/>
              </a:p>
            </p:txBody>
          </p:sp>
          <p:sp>
            <p:nvSpPr>
              <p:cNvPr id="2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洗手、戴口罩、戴手套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严格遵守操作规程</a:t>
                </a:r>
                <a:endParaRPr/>
              </a:p>
            </p:txBody>
          </p:sp>
        </p:grpSp>
        <p:grpSp>
          <p:nvGrpSpPr>
            <p:cNvPr id="29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注意管道固定，防止脱落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定期检查、调整固定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注意观察与评估，及时发现并处理问题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观察患者生命体征、管道情况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定期评估患者病情、护理效果</a:t>
                </a:r>
                <a:endParaRPr/>
              </a:p>
            </p:txBody>
          </p:sp>
        </p:grpSp>
      </p:grpSp>
      <p:pic>
        <p:nvPicPr>
          <p:cNvPr id="29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管路护理中的注意事项与技巧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静脉输液管的并发症预防与处理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出现并发症时，及时采取处理措施，如拔除输液管、使用药物治疗等</a:t>
                </a:r>
                <a:endParaRPr/>
              </a:p>
            </p:txBody>
          </p:sp>
          <p:sp>
            <p:nvSpPr>
              <p:cNvPr id="30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胃管的并发症预防与处理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胃管堵塞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出现并发症时，及时采取处理措施，如更换胃管、调整护理措施等</a:t>
                </a:r>
                <a:endParaRPr/>
              </a:p>
            </p:txBody>
          </p:sp>
          <p:sp>
            <p:nvSpPr>
              <p:cNvPr id="31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导尿管的并发症预防与处理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尿路感染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出现并发症时，及时采取处理措施，如更换导尿管、使用药物治疗等</a:t>
                </a:r>
                <a:endParaRPr/>
              </a:p>
            </p:txBody>
          </p:sp>
          <p:sp>
            <p:nvSpPr>
              <p:cNvPr id="31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管路护理中的并发症预防与处理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管路护理的器械与设备选择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静脉输液护理所需器械与设备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输液架、输液器、针头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消毒液、棉球、纱布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胃管护理所需器械与设备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胃管、手套、纱布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消毒液、棉球、胶布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导尿管护理所需器械与设备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导尿管、手套、纱布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消毒液、棉球、胶布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管路护理所需的基本器械与设备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了解各种器械与设备的功能、使用方法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严格按照操作规程使用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避免使用不合适的器械和设备</a:t>
                </a:r>
                <a:endParaRPr/>
              </a:p>
            </p:txBody>
          </p:sp>
          <p:sp>
            <p:nvSpPr>
              <p:cNvPr id="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注意器械与设备的消毒、清洁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使用前后进行消毒处理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保持器械与设备的清洁</a:t>
                </a:r>
                <a:endParaRPr/>
              </a:p>
            </p:txBody>
          </p:sp>
          <p:sp>
            <p:nvSpPr>
              <p:cNvPr id="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注意器械与设备的储存、保养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妥善储存，避免损坏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定期进行保养，确保性能良好</a:t>
                </a:r>
                <a:endParaRPr/>
              </a:p>
            </p:txBody>
          </p:sp>
          <p:sp>
            <p:nvSpPr>
              <p:cNvPr id="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管路护理器械与设备的正确使用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避免使用损坏的器械和设备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定期检查、维修器械与设备</a:t>
                </a:r>
                <a:endParaRPr/>
              </a:p>
            </p:txBody>
          </p:sp>
        </p:grpSp>
        <p:grpSp>
          <p:nvGrpSpPr>
            <p:cNvPr id="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使用前后进行清洁、消毒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保持器械与设备的清洁、无菌</a:t>
                </a:r>
                <a:endParaRPr/>
              </a:p>
            </p:txBody>
          </p:sp>
          <p:sp>
            <p:nvSpPr>
              <p:cNvPr id="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定期清洁、消毒器械与设备</a:t>
                </a:r>
                <a:endParaRPr/>
              </a:p>
            </p:txBody>
          </p:sp>
          <p:sp>
            <p:nvSpPr>
              <p:cNvPr id="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根据使用情况，及时更换、更新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提高护理质量，保障患者安全</a:t>
                </a:r>
                <a:endParaRPr/>
              </a:p>
            </p:txBody>
          </p:sp>
          <p:sp>
            <p:nvSpPr>
              <p:cNvPr id="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定期更换、更新器械与设备</a:t>
                </a:r>
                <a:endParaRPr/>
              </a:p>
            </p:txBody>
          </p:sp>
          <p:sp>
            <p:nvSpPr>
              <p:cNvPr id="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管路护理器械与设备的维护与保养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https://d.book118.com/608003132076006036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管路护理图片展示</vt:lpstr>
      <vt:lpstr>管路护理的基本概念与重要性</vt:lpstr>
      <vt:lpstr>PowerPoint Presentation</vt:lpstr>
      <vt:lpstr>PowerPoint Presentation</vt:lpstr>
      <vt:lpstr>PowerPoint Presentation</vt:lpstr>
      <vt:lpstr>管路护理的操作技术与方法</vt:lpstr>
      <vt:lpstr>PowerPoint Presentation</vt:lpstr>
      <vt:lpstr>PowerPoint Presentation</vt:lpstr>
      <vt:lpstr>PowerPoint Presentation</vt:lpstr>
      <vt:lpstr>管路护理的器械与设备选择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2024-09-16T00:13:54.508</cp:lastPrinted>
  <dcterms:created xsi:type="dcterms:W3CDTF">2024-09-15T16:13:54Z</dcterms:created>
  <dcterms:modified xsi:type="dcterms:W3CDTF">2024-09-15T16:13:56Z</dcterms:modified>
</cp:coreProperties>
</file>