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51F5A-4047-4244-AB71-71CAFDF30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47DEE-D839-4FD9-BE99-A68BDF6AF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0DEF0-EA48-4346-B63E-58CF3FCE3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1337DB-1601-447D-92A7-5A3E5CE3B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02DE2B-0986-4957-8239-4F7EC8616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C3AB9F-FFFB-4A39-B821-4EBCEC9BB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6444FF-204F-4100-8C99-9D00A210D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C5A86E-0020-4E46-965E-937203279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0F474E-25E8-4C60-B3C3-32F007B43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BCA17-18C4-4F74-AE95-E6DF0DCF8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0772E-DCB3-4962-8929-3D47FE16C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031370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心理健康宿舍安全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宿舍安全的关注点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促进心理健康与宿舍安全的建议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364" b="2336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关注个体心理状态、情感和认知层面的健康状况，强调个人内在的平衡与和谐。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涉及宿舍环境中的物理安全、人身安全以及心理安全等方面，旨在保障住宿者的基本权益。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宿舍安全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探讨如何通过改善宿舍环境、提供心理支持等方式，促进住宿者的心理健康，并保障宿舍环境的安全。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提高住宿者的生活质量，预防和减少宿舍内心理和安全问题的发生，促进个体健康成长和社会和谐稳定。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75" r="24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心理健康是指个体在心理、情感和行为上都能保持相对稳定、正常的状态，能够适应生活、工作和社会环境的变化，并具备良好的自我调节能力。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心理健康不仅包括个体内部的心理平衡，还涉及到人际关系、社会适应等多个方面。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心理健康对个体的发展和成长至关重要，良好的心理状态有助于提高学习、工作效率和生活质量。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心理健康问题可能导致个体出现焦虑、抑郁、自卑等负面情绪，影响正常的生活和工作，甚至可能引发自杀等极端行为。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培养积极的生活态度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保持乐观、积极的生活态度，善于发现生活中的美好，增强应对挫折和困难的能力。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寻求专业帮助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当遇到心理问题时，及时寻求心理咨询、心理治疗等专业帮助，不要讳疾忌医。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建立良好的人际关系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与家人、朋友和社会保持良好的沟通与互动，分享彼此的喜怒哀乐，共同成长。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建立良好的自我认知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了解自己的优点和不足，接受自己的缺点并努力改进，同时保持积极向上的心态。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提高心理健康的途径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宿舍安全的关注点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https://d.book118.com/608003137026006046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2024-09-26T23:28:32.833</cp:lastPrinted>
  <dcterms:created xsi:type="dcterms:W3CDTF">2024-09-26T15:28:32Z</dcterms:created>
  <dcterms:modified xsi:type="dcterms:W3CDTF">2024-09-26T15:28:34Z</dcterms:modified>
</cp:coreProperties>
</file>