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86478-DC3C-4D5D-8B12-7927344A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8E40D-E3F7-45D5-BB3C-22393F04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6DE7A-F50B-4D98-B198-468990AD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AE754-5B73-4F35-8084-8AF4A83EC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3B064-4F90-4D1F-8108-09539FCC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7DD79-09FC-4ADC-9A3A-756DDB20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74A3E-DB3C-41EB-987A-33C33258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84159-1647-413D-9ADC-47578107F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87E59-93BA-4C4B-A4EC-29A40B86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04BAA-1989-4061-88E4-FA4DF69A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504CB-4E02-4295-985D-6A06BC39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8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400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某公司的组织架构薪酬绩效战略报告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公司经过多年的发展，已经成为该领域的领军企业，拥有多项专利和技术。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公司秉承“XX”的理念，致力于为客户提供优质的产品和服务。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公司成立于XXXX年，总部位于XX，是一家专注于XX领域的公司。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公司员工总数为XX人，其中研发人员占比XX%。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公司业务范围涵盖了XX、XX、XX等多个领域，产品远销国内外市场。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公司拥有完善的销售网络和售后服务体系，为客户的采购和售后服务提供了保障。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公司规模与业务范围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清晰地展示了公司的整体架构，包括各个部门和职位的层级关系。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有利于提高决策效率和员工参与度，促进信息流通和跨部门协作。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适用于需要加强项目管理和资源共享的公司，以提高资源利用效率和灵活性。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负责制定营销策略、推广品牌和拓展市场份额。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负责与客户沟通、签订合同和完成销售目标。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负责产品制造、质量控制和生产流程优化。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负责员工招聘、培训和绩效评估等人力资源管理工作。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核心团队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人员配置与分工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由公司高管组成，负责制定公司战略和监督各部门工作。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负责本部门的工作计划、组织实施和人员管理。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根据项目需求组建，负责项目的具体实施和管理。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鼓励员工跨部门合作，以提高工作效率和创新能力。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根据公司战略和市场竞争情况，制定具有竞争力的薪酬策略，吸引和留住优秀人才。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遵循公平、激励、竞争和合法原则，确保薪酬体系的合理性和合规性。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薪酬策略与原则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根据职位级别、市场情况和员工能力确定基本工资水平。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根据员工绩效表现和公司整体业绩情况确定绩效工资，激励员工提高工作表现。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提供年度奖金、项目奖金和其他福利，提高员工工作积极性和满意度。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奖金福利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薪酬构成与标准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https://d.book118.com/608004004003006042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2024-09-20T22:49:28.778</cp:lastPrinted>
  <dcterms:created xsi:type="dcterms:W3CDTF">2024-09-20T14:49:28Z</dcterms:created>
  <dcterms:modified xsi:type="dcterms:W3CDTF">2024-09-20T14:49:30Z</dcterms:modified>
</cp:coreProperties>
</file>