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5103A-1960-47D9-8623-ADB7CC2E2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B87BD-F590-4ED6-A077-B585A0657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B5AB6-F22F-45D0-8919-8FE3AD6D1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C8219-ABB2-4578-868D-4DEA9BC4A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331ADC-344F-4A94-A27E-D2CFCA88D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45E89E-9E92-4D70-8231-12A59859D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3E674D-095D-4428-B1FB-9C8716CB3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83316-62FC-40F9-8248-97A3C7B09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82411-94E0-4D57-B7CF-E35F1AF89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F2359-F995-4C7C-9CDA-B5C59A308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CE351-ACC6-4035-9D0C-B844FBD6C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0402504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能源行业的复工报告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能源行业复工情况概述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能源行业复工影响分析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能源行业复工面临的挑战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能源行业复工应对措施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能源行业复工前景展望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应对疫情挑战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随着新冠疫情的爆发，能源行业面临了前所未有的挑战，包括供应链中断、需求下降、员工安全等问题。本报告旨在分析能源行业在复工过程中所面临的挑战和机遇，提出相应的策略和建议。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推动经济复苏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能源行业是全球经济的重要组成部分，对于推动经济复苏和增长具有重要意义。通过复工，能源企业可以逐步恢复生产和服务，为经济复苏提供动力。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保障能源安全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能源安全是国家安全的重要组成部分，对于维护社会稳定和经济发展具有重要意义。通过复工，能源企业可以保障能源供应的稳定性和安全性，为国家的能源安全做出贡献。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复工现状及进度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本报告将分析能源行业在复工过程中的现状和进度，包括不同地区和不同类型企业的复工情况。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面临的挑战和机遇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本报告将探讨能源行业在复工过程中所面临的挑战和机遇，包括供应链、需求、员工安全等方面的问题。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策略和建议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本报告将提出针对能源行业复工的策略和建议，包括政策、技术、市场等方面的措施，以帮助能源企业更好地应对挑战和抓住机遇。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能源行业复工情况概述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复工时间和进度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自2023年2月起，能源行业开始逐步复工。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复工进度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截至2023年4月底，全国能源行业复工率已达到90%以上。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已有数千家能源企业实现复工。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复工企业数量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复工企业涵盖了石油、天然气、煤炭、电力等多个子行业。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企业类型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复工企业数量和类型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已有数百万能源行业从业人员返回工作岗位。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复工人员中，既有一线生产工人，也有技术研发、市场营销等各个岗位的员工。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复工人员数量和结构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人员结构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复工人员数量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能源行业复工影响分析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供应链恢复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能源行业的复工将带动相关产业链的恢复，包括能源运输、储存、销售等环节，确保能源供应链的完整性。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进口依赖度降低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国内能源生产的恢复将减少对进口能源的依赖，提高国家能源安全水平。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能源生产恢复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随着能源企业逐渐复工，石油、天然气、煤炭等能源的生产逐步恢复，有助于保障能源供应的稳定性。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对能源供应的影响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价格波动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复工初期，由于市场供需关系的不平衡，可能导致能源价格出现短期波动。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长期趋势稳定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随着复工的深入推进和市场机制的调节作用，能源价格将逐渐趋于稳定。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消费者受益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稳定的能源价格有利于消费者合理规划用能成本，促进经济复苏。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对能源价格的影响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通过复工提高国内能源生产能力，降低对外部能源的依赖，从而增强国家能源安全。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保障国家能源安全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推动能源转型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复工有助于完善能源应急储备体系，提高应对突发事件和自然灾害的能力。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在复工过程中，可借机推动能源结构的优化和转型，发展清洁能源，降低对传统能源的依赖。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对能源安全的影响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https://d.book118.com/608004025046006027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2024-09-05T04:07:44.382</cp:lastPrinted>
  <dcterms:created xsi:type="dcterms:W3CDTF">2024-09-04T20:07:44Z</dcterms:created>
  <dcterms:modified xsi:type="dcterms:W3CDTF">2024-09-04T20:07:46Z</dcterms:modified>
</cp:coreProperties>
</file>