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AACDA0-652B-4F4F-A148-8226D9364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1F051D-DD25-4562-97E1-39C570168E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EA68A2-445C-4D38-9452-1CFED1BE3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B6FA03-0AA9-4AA6-8FAB-0AF601F48B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591EA6-9CF9-462D-ACB7-4B2E537CD1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B63C35-5347-488B-9410-3278F558B6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2DB896-675D-479B-B61F-612630B43B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BC9815-1A25-4BA7-AE9E-1825305D47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C00CA6-28F2-4432-8807-4D19E41B3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3C475-56A4-48CF-9B27-FA2D96BA1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94E50C-A7AF-4190-8802-411300B59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407702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预防食物窒息</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了解食物窒息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预防食物窒息的措施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急救措施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儿童预防食物窒息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老人预防食物窒息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了解食物窒息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33" r="12733"/>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食物窒息是指食物卡在喉咙或进入气管导致呼吸困难甚至窒息死亡的情况。</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食物窒息常见于儿童和老年人，因为他们的咀嚼和吞咽能力较弱或存在其他相关风险因素。</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食物窒息发生时，患者无法呼吸或只能发出微弱的声音，情况十分危急。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什么是食物窒息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如糖果、果冻、坚果等硬质食物容易卡在喉咙或进入气管。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硬食物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083" b="3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大块食物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液体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792" r="17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如大块肉、蔬菜等不易嚼碎的食物可能导致食物窒息。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水、饮料等液体在快速摄入时可能导致液体进入气管。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食物窒息的常见原因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患者无法正常呼吸，面色青紫。</a:t>
            </a:r>
            <a:endParaRPr lang="en-US" sz="1100"/>
          </a:p>
        </p:txBody>
      </p:sp>
      <p:sp>
        <p:nvSpPr>
          <p:cNvPr id="15" name="AutoShape 15"/>
          <p:cNvSpPr/>
          <p:nvPr/>
        </p:nvSpPr>
        <p:spPr>
          <a:xfrm>
            <a:off x="1316129" y="3011285"/>
            <a:ext cx="210943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呼吸困难</a:t>
            </a:r>
            <a:endParaRPr lang="en-US" sz="1100"/>
          </a:p>
        </p:txBody>
      </p:sp>
      <p:sp>
        <p:nvSpPr>
          <p:cNvPr id="16" name="AutoShape 16"/>
          <p:cNvSpPr/>
          <p:nvPr/>
        </p:nvSpPr>
        <p:spPr>
          <a:xfrm>
            <a:off x="3882070" y="3444558"/>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患者可能持续咳嗽，但无法有效咳出异物。</a:t>
            </a:r>
            <a:endParaRPr lang="en-US" sz="1100"/>
          </a:p>
        </p:txBody>
      </p:sp>
      <p:sp>
        <p:nvSpPr>
          <p:cNvPr id="17" name="AutoShape 17"/>
          <p:cNvSpPr/>
          <p:nvPr/>
        </p:nvSpPr>
        <p:spPr>
          <a:xfrm>
            <a:off x="3801679" y="2992274"/>
            <a:ext cx="2110874"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咳嗽</a:t>
            </a:r>
            <a:endParaRPr lang="en-US" sz="1100"/>
          </a:p>
        </p:txBody>
      </p:sp>
      <p:sp>
        <p:nvSpPr>
          <p:cNvPr id="18" name="AutoShape 18"/>
          <p:cNvSpPr/>
          <p:nvPr/>
        </p:nvSpPr>
        <p:spPr>
          <a:xfrm>
            <a:off x="6358113" y="3444558"/>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医生听诊时可以听到哮鸣音，这是由于气管痉挛引起的。</a:t>
            </a:r>
            <a:endParaRPr lang="en-US" sz="1100"/>
          </a:p>
        </p:txBody>
      </p:sp>
      <p:sp>
        <p:nvSpPr>
          <p:cNvPr id="19" name="AutoShape 19"/>
          <p:cNvSpPr/>
          <p:nvPr/>
        </p:nvSpPr>
        <p:spPr>
          <a:xfrm>
            <a:off x="6287228" y="2992274"/>
            <a:ext cx="210943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哮鸣音</a:t>
            </a:r>
            <a:endParaRPr lang="en-US" sz="1100"/>
          </a:p>
        </p:txBody>
      </p:sp>
      <p:sp>
        <p:nvSpPr>
          <p:cNvPr id="20" name="AutoShape 20"/>
          <p:cNvSpPr/>
          <p:nvPr/>
        </p:nvSpPr>
        <p:spPr>
          <a:xfrm>
            <a:off x="8843662" y="3444558"/>
            <a:ext cx="1950720" cy="16581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严重情况下，患者可能失去意识，甚至出现心跳骤停。</a:t>
            </a:r>
            <a:endParaRPr lang="en-US" sz="1100"/>
          </a:p>
        </p:txBody>
      </p:sp>
      <p:sp>
        <p:nvSpPr>
          <p:cNvPr id="21" name="AutoShape 21"/>
          <p:cNvSpPr/>
          <p:nvPr/>
        </p:nvSpPr>
        <p:spPr>
          <a:xfrm>
            <a:off x="8772777" y="2992274"/>
            <a:ext cx="210943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意识丧失</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食物窒息的常见症状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预防食物窒息的措施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24" r="233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8786" r="387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在进食时，应保持坐直的姿势，避免弯腰或躺卧，这样可以减少食物误入气管的风险。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坐直</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在吃一些高处的食物时，应避免过度低头，以免头部位置过低导致食物进入呼吸道。</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避免过度低头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正确的饮食姿势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在进食时，应充分咀嚼食物，确保食物被嚼碎后再咽下，避免大块食物进入呼吸道。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过快的进食速度可能导致食物未被充分咀嚼就咽下，增加窒息的风险。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细嚼慢咽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避免过快进食</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充分咀嚼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安静进食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在进食过程中，应避免说话或大笑，以免在说话时将食物误吸入呼吸道。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专注进食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保持专注，避免分心，以免在不经意间将食物误吞。</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06" r="12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避免边说话边吃饭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避免进食大块或硬质食物，如大块肉、硬糖果等，这些食物容易卡住喉咙或进入呼吸道。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选择合适大小的食物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对于较大块的食物，应先切碎或捣碎后再食用，以确保食物可以被顺利咽下。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切碎食物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避免大块食物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急救措施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https://d.book118.com/608004077023006035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2024-09-13T20:02:28.160</cp:lastPrinted>
  <dcterms:created xsi:type="dcterms:W3CDTF">2024-09-13T12:02:28Z</dcterms:created>
  <dcterms:modified xsi:type="dcterms:W3CDTF">2024-09-13T12:02:30Z</dcterms:modified>
</cp:coreProperties>
</file>