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28368-45AE-4F0F-865A-EC9638E9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59FCF-5B16-4FB9-B558-4EA57A22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EC50B-E97B-4B11-A2CF-5300C941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F09AE-13D8-4162-AFBC-F482BD6D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DA38D-9056-4578-80D6-4B77F175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F9598-9F80-41C0-A522-68BBC114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D2115-49F9-49EE-9F1D-43EB877C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1FC58-CE88-478D-9D1F-55F5A262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94DC5-05FB-45E6-8D88-3BD21957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125A4-4072-4F34-ABF8-19584221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6E61B-028D-428B-8037-3661F25A6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4106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红酒业务员的工作总结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提升业务水平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通过对过去一段时间内的工作进行总结，发现自身在销售技巧、产品知识等方面的不足，进而提升业务水平。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加强客户关系管理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通过对客户反馈的收集和分析，改进服务质量，提高客户满意度和忠诚度。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分享个人工作经验和教训，为团队成员提供参考和借鉴，促进团队协作和共同进步。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对过去一段时间内的销售业绩进行回顾，包括销售额、销售量、客户数量等指标。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分析当前市场趋势和竞争对手情况，为制定销售策略提供参考。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市场动态分析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收集客户对产品质量、服务质量等方面的反馈意见，分析客户需求和期望。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根据个人在工作中遇到的问题和不足，制定提升计划，包括学习新知识、提高销售技巧、改进服务质量等方面。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在过去的一年中，成功完成了公司设定的红酒销售目标，实现了销售额的稳步增长。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季度销售目标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重点产品销售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每个季度均按时完成了销售任务，尤其在第四季度实现了销售额的突破性增长。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针对公司主打的高端红酒产品，通过精准的市场定位和推广策略，实现了销售额的显著提升。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在过去的一年中，成功开发了50家新客户，其中包括多家高端餐饮企业和红酒专卖店。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新客户开发成果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通过对潜在客户的持续跟进和有效沟通，成功将30%的潜在客户转化为实际购买客户。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潜在客户转化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与新客户保持良好沟通和合作关系，提供个性化服务方案，确保客户满意度持续提高。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新客户开发数量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积极收集客户对产品的意见和建议，及时反馈给公司相关部门进行改进和优化。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根据最近一次客户满意度调查结果，客户对红酒品质、业务员服务态度和售后服务的满意度得分分别为90分、85分和80分。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针对客户反馈的问题，积极与公司内部团队沟通协作，推动改进措施的有效实施，提升客户满意度。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随着消费者对红酒品质和口感的要求提高，高端红酒市场逐渐崛起，消费者更加注重品牌、产地和年份等因素。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近年来，有机红酒、低度红酒等健康消费理念逐渐受到追捧，成为市场新的增长点。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市场热点变化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随着互联网和电商平台的快速发展，线上红酒销售逐渐成为主流，传统线下渠道面临挑战。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竞争对手销售策略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竞争对手主要采用多元化的销售策略，包括线上线下融合、定制化服务、会员制度等，以提高品牌知名度和客户黏性。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竞争对手的产品特点主要表现在口感丰富、品质优良、包装设计独特等方面，同时也在不断创新和推出新品种。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目前市场上主要的红酒品牌包括法国、意大利、澳大利亚等国家的知名品牌，以及国内的一些新兴品牌。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针对目标客户的需求和偏好，建议将产品定位为中高端市场，注重品质、口感和包装设计，打造具有独特魅力的品牌形象。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建议加强线上营销力度，利用社交媒体、短视频等平台进行品牌推广和互动营销；同时优化线下渠道布局，提高终端销售能力。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鼓励和支持企业进行产品创新，研发符合市场趋势的新品种和个性化定制服务，以满足消费者的多样化需求。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产品定位与策略调整建议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https://d.book118.com/608004106130006044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2024-09-25T03:33:20.006</cp:lastPrinted>
  <dcterms:created xsi:type="dcterms:W3CDTF">2024-09-24T19:33:20Z</dcterms:created>
  <dcterms:modified xsi:type="dcterms:W3CDTF">2024-09-24T19:33:22Z</dcterms:modified>
</cp:coreProperties>
</file>