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3D677B-279F-4601-924A-F75B6D730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9E2DF5-04EC-41A6-ACD5-01420FEE1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28BD70-F79D-4E26-A936-5C9DC9FC3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83F28A-A106-4EA9-9F5F-9A20CA666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8E5E69-8A31-40CC-851B-7A8F4CECD0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994EA6-FB0E-43F2-8C12-B741445DB9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026FE9-59FB-43E8-911C-B63FF71612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306853-C35C-4A60-9F46-A5CE3FD59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5922F6-E41D-4DE8-8857-4CC0C6741D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ED5F42-7446-4AAC-8789-39C961D4E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5E1DF-79D8-4B9F-B6F9-17E4EA4B7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514102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预算会计基本理论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预算会计概述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预算会计的基本假设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预算会计的要素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预算会计的科目与分类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预算会计的报表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预算会计的核算方法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预算会计概述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预算会计是核算、反映和监督国家预算执行情况的会计，是为国家预算管理服务的。</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预算会计是各级政府及所属行政事业单位特有的专业会计，其所提供的会计信息必须及时反馈，将核算资料报出，并保证全面、完整、准确、及时。</a:t>
            </a:r>
          </a:p>
        </p:txBody>
      </p:sp>
      <p:cxnSp>
        <p:nvCxnSpPr>
          <p:cNvPr id="12" name="Connector 12"/>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预算会计是以各级政府、使用国家预算资金的各级机关、事业单位和团体为主要核算和监督对象，反映和监督国家预算执行情况的专业会计。</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预算会计的定义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预算会计的特点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以收付实现制为主要记账基础。</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会计要素分为资产、负债、净资产、收入和支出五类。</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会计报表较为简单，主要包括资产负债表和收入支出表。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核算和监督国家预算资金的取得、使用及其结果。</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反映政府财政状况，监督国家财政资金的使用效率。</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为国家宏观调控提供决策依据。</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预算会计的职能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预算会计的基本假设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会计主体：预算会计主体是指承担公共财政资金收支、管理和核算责任的会计单位。这些单位包括各级政府、行政单位和事业单位等。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主体假设明确了预算会计的空间范围，即会计所服务的特定单位。在预算会计中，会计主体不仅包括各级政府，还包括政府下属的行政单位和事业单位。这些单位共同构成了公共财政资金收支、管理和核算的责任主体。</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会计主体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持续运行：预算会计的持续运行假设是指预算会计主体在可预见的未来将继续存在并正常运行，不会出现破产或清算。</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持续运行假设是预算会计的一个重要前提，它为预算会计的核算提供了基础。基于这一假设，预算会计主体可以合理地预见未来的经济活动，并在此基础上进行财务规划和决策。如果一个预算会计主体面临破产或清算的风险，那么它需要根据相关法律法规进行特殊处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持续运行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会计分期：预算会计的会计分期假设是指预算会计主体的经济活动应当划分为连续、相等的会计期间，以便于定期评估预算执行情况和财务状况。</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会计分期假设是预算会计的另一个重要前提。根据这一假设，预算会计主体的经济活动被划分为年度、半年度、季度或月度等不同的会计期间。通过定期评估预算执行情况和财务状况，可以及时发现问题、调整策略，确保公共财政资金的合理使用和管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会计分期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货币计量：预算会计的货币计量假设是指预算会计主体应当以货币作为计量单位，对经济活动进行核算和反映。</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货币计量假设是预算会计的基本前提之一。由于公共财政资金的收支、管理和核算涉及到各种不同的资产、负债和收支项目，只有通过货币这一统一的计量单位，才能够对这些项目进行全面、准确和可比的核算和反映。同时，货币计量也使得不同预算会计主体之间的比较和分析成为可能。在预算会计中，通常采用人民币作为记账本位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货币计量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预算会计的要素</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是指企业过去的交易或者事项形成的、由企业拥有或者控制的、预期会给企业带来经济利益的资源。</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是指可以在一年内或者超过一年的一个营业周期内变现或者耗用的资产，包括现金及各种存款、短期投资、应收及预付款项、存货等。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是指不准备在一年内变现的投资，包括股票投资、债券投资和其他投资。</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是指使用年限较长，单位价值较高，并在使用过程中保持原来物资形态的资产，包括房屋及建筑物、机器设备、运输设备、工具器具等。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是指企业长期使用而没有实物形态的资产，包括专利权、商标权、著作权、土地使用权、商誉等。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流动资产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固定资产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无形资产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长期投资</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负债</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是指偿还期在一年以上或者超过一年的一个营业周期以上的债务，包括长期借款、应付债券、长期应付款等。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长期负债</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是指企业过去的交易或者事项形成的现时义务，履行该义务预期会导致经济利益流出企业。</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负债</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是指将在一年内或者超过一年的一个营业周期内偿还的债务，包括短期借款、应付票据、应付账款、预收账款、应付工资、应交税金、应付利润、其他应付款等。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流动负债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https://d.book118.com/608005141026006031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2024-09-07T23:43:26.498</cp:lastPrinted>
  <dcterms:created xsi:type="dcterms:W3CDTF">2024-09-07T15:43:26Z</dcterms:created>
  <dcterms:modified xsi:type="dcterms:W3CDTF">2024-09-07T15:43:28Z</dcterms:modified>
</cp:coreProperties>
</file>