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1BE89-4B3F-499D-A8FD-6E8B9EF1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3358B-BB64-43F7-BF6B-EA0CFF07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0DD83-5A36-415D-88CF-F8B49A9C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3DB07-ECAA-4EC8-B960-878847BD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FD285-F212-404E-AB83-FA6C9428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82700-18C2-426A-B6D5-B66ACA295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195E6-2C3A-4F10-80AE-F758EFD3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9F587-F7C9-4FF0-A5BE-61466201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CB009-F564-4229-A5C2-811C269D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A4580-F659-4F20-A6FF-BAE25545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F0EBB-DA1E-4998-8F47-28765936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6056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第四篇循环系统课件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心脏的结构与功能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血管的结构与功能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血液循环的调节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循环系统的疾病与防治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循环系统的定义、功能和作用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循环系统是人体内负责输送氧气和营养物质、排除废物和二氧化碳的系统，它由心脏、血管和血液组成，具有维持内环境稳态、调节体温、防御和免疫等重要功能。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循环系统的组成、结构和特点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由心脏、血管和血液组成。心脏是动力器官，负责推动血液流动；血管是运输管道，负责输送血液到全身各个组织；血液则含有各种营养成分和代谢废物。循环系统的结构特点是具有高度的适应性和调节能力，能够根据人体的需要和内环境的变化进行相应的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循环系统的生理作用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循环系统对人体的影响和作用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对人体的影响和作用是多方面的。首先，它负责输送氧气和营养物质到各个组织，为细胞的生长和代谢提供必要的条件；其次，它负责排除废物和二氧化碳，保持内环境的稳态；此外，它还参与体温调节、免疫防御等生理过程。因此，循环系统的正常运转对于维持人体的生命活动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心脏的结构与功能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心脏的位置和形态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心腔结构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瓣膜结构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位于胸腔中部，呈倒置的圆锥形，主要由肌肉组织构成。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分为左心和右心两个心腔，左心包括左心房和左心室，右心包括右心房和右心室。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四个瓣膜分别连接左心房和左心室、右心房和右心室，保证血液单向流动。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心脏的解剖结构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泵血功能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分泌激素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心脏的生理功能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心脏通过改变心输出量和血管阻力来调节血压，保持血压稳定。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心脏分泌心钠素等激素，参与调节水盐平衡和血压等生理过程。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心脏通过收缩和舒张运动，将血液泵入全身血管，维持血液循环。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心脏的电生理特性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心肌细胞膜内外离子分布不均导致电位差，形成动作电位，进而产生心电。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心电信号通过窦房结、房室结、左右束支等传导途径，使心肌协调一致地收缩。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心律失常是指心脏电信号的产生、传导或兴奋顺序出现异常，可能导致心律不齐或心跳过快、过慢。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心电产生机制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心电传导途径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https://d.book118.com/608006056076006045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2024-09-26T03:46:19.874</cp:lastPrinted>
  <dcterms:created xsi:type="dcterms:W3CDTF">2024-09-25T19:46:19Z</dcterms:created>
  <dcterms:modified xsi:type="dcterms:W3CDTF">2024-09-25T19:46:21Z</dcterms:modified>
</cp:coreProperties>
</file>