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6C39E-4116-4F7E-89C3-9BCC31E54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E7ED0-17B6-42F8-97E4-66BD52592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6B288-BE39-48E0-A6B8-5A1AE01A1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96487-49ED-427F-ADB6-419D5C675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D15AD-9C1C-4AF8-91BF-271D407C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59730-97F9-4731-B7C6-1639606C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E49F9-9F62-46BA-8E12-2CF281D1A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FBEDC-2647-4B0D-BC91-1E813A300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F2B82-405E-4F11-9855-DB286CB93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3C8B-2910-4F0A-8695-4859D63F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93906-32C3-4059-AFFB-44A6C73A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100771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PBL结肠癌护理查房PPT课件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结肠癌患者的康复和预防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结肠癌的定义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结肠癌通常由结肠腺瘤演变而来，早期通常无明显症状，随着病情发展，可出现便血、腹痛、腹部肿块等症状。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结肠癌是发生在结肠部位的恶性肿瘤，是常见的消化道肿瘤之一。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家族中有结肠癌病史的人，患病风险较高。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长期接触有害物质、不良饮食习惯、缺乏运动等都可能增加患病风险。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慢性肠炎、肠息肉等肠道疾病可能增加结肠癌的发病风险。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结肠癌的病因和风险因素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便血、腹痛、腹部肿块、消瘦、乏力等。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通过结肠镜检查、病理活检等手段确诊。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需与其他肠道疾病进行鉴别，如肠结核、溃疡性结肠炎等。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结肠癌的症状和诊断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PBL护理查房是一种以问题为基础的学习方法，通过分析和解决临床实际问题来促进护理人员的学习和成长。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提高护理人员的临床思维能力和解决问题的能力，提升护理服务质量，促进患者康复。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对查房过程和结果进行总结和反馈，将讨论成果应用于临床实践，并不断完善和改进。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在查房结束后，组织护理人员进行讨论和分析，针对主题提出问题和解决方案。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组织查房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组织护理人员对患者进行实地查房，观察患者的病情和护理情况，收集第一手资料。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根据患者的病情和护理需求，选择一个具体的临床问题作为查房的主题。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围绕主题，收集相关的医学文献、临床指南和专家意见，为查房做好充分准备。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选择具有代表性的结肠癌患者案例，确保案例的典型性和实际性。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对案例进行分析，包括患者的病情、治疗过程、护理措施等方面。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组织护理人员对案例进行讨论，提出问题和解决方案，并对比不同方案的优缺点。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对案例进行总结和归纳，提炼出经验和教训，为今后的临床实践提供参考和借鉴。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选择案例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分析案例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讨论案例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https://d.book118.com/608010077107006024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2024-08-31T22:44:31.946</cp:lastPrinted>
  <dcterms:created xsi:type="dcterms:W3CDTF">2024-08-31T14:44:31Z</dcterms:created>
  <dcterms:modified xsi:type="dcterms:W3CDTF">2024-08-31T14:44:34Z</dcterms:modified>
</cp:coreProperties>
</file>