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BDDFD-CE95-4543-A928-4C2DAC3B2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E2605-159C-4EA1-BEF1-83F2C8D02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45C5F-9EA2-4396-8A6C-30F2094FF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D43C5D-FBD3-4E0E-9FAF-F12AE60CE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622330-56A7-4530-A570-60EB8070F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B486FA-A0BE-40D1-9318-F12933480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5C1142-A3B7-48CF-85A7-97A7436F1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36124-478C-4484-A16D-ADE2C9585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7FD02E-8D44-4E23-B730-A7895041B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B2178-0892-454B-B9D3-042EE58DE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3CB43-E771-4995-89AA-66CE03C0C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1111312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第八周教科室工作总结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工作总结概述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教育教学工作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科研与教研工作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教师培训与发展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实验室管理与维护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下周工作计划与展望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工作总结概述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完成第八周的教学任务，确保学生掌握本周所学知识点。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推进课题研究进展，撰写并发表一篇学术论文。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组织一次教科室内部培训，提升团队教学能力。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本周工作目标与任务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本周教学任务已按时完成，学生反馈良好，知识点掌握情况较好。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课题研究进展顺利，已完成实验数据收集和分析，学术论文初稿已完成。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科研方面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教科室内部培训已成功举办，团队成员积极参与，教学能力得到提升。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整体工作进展与完成情况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部分学生反映本周知识点难度较大，需要额外辅导和练习。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教学方面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在数据分析过程中遇到一些技术难题，需要进一步学习和掌握相关技能。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科研方面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由于时间紧迫，部分团队成员未能充分参与培训活动，需要加强沟通和协调。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培训方面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遇到的问题与困难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教育教学工作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课堂教学情况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教学内容完成情况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本周按计划完成了各学科的教学内容，注重知识的系统性和连贯性。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采用多种教学方法和手段，如讲解、讨论、演示等，激发学生的学习兴趣和积极性。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学生参与度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课堂上学生参与度较高，积极回答问题，认真听讲，表现出浓厚的学习兴趣。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作业批改情况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及时批改学生的作业，针对学生的错误和不足之处，给予具体的指导和建议。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作业布置情况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根据学生的实际情况，布置了适量的作业，注重基础知识和技能的巩固与提高。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学生作业反馈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学生对作业的反馈较好，认为作业难度适中，有助于巩固课堂所学知识。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学生作业布置与批改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活动组织情况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本周组织了丰富多彩的课外活动，如运动会、文艺比赛等，丰富了学生的课余生活。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学生参与度与反馈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学生对课外活动的参与度较高，认为活动有趣、有意义，有助于增强他们的综合素质和团队协作能力。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课外辅导情况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针对部分学习困难的学生，进行了课外辅导，帮助他们解决学习上的问题。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课外辅导与活动组织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科研与教研工作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成功申请到省级课题2项，市级课题4项，院级课题6项。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课题立项情况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省级课题已进入中期阶段，完成了实验设计和数据收集；市级课题和院级课题正在按照研究计划逐步推进。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课题研究进展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严格按照经费管理办法，合理使用课题经费，确保课题研究顺利进行。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课题经费使用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课题研究与进展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参加了省级教研活动2次，市级教研活动4次，院级教研活动6次。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在省级教研活动中获得了优秀论文奖1项，市级教研活动中获得了优秀组织奖2项。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教研成果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通过参加教研活动，不仅拓宽了视野，了解了最新的教育教学理念和方法，还提升了自身的专业素养和教学能力。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收获与提升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教研活动参与与收获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https://d.book118.com/608011113122006023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2024-08-30T13:59:01.005</cp:lastPrinted>
  <dcterms:created xsi:type="dcterms:W3CDTF">2024-08-30T05:59:01Z</dcterms:created>
  <dcterms:modified xsi:type="dcterms:W3CDTF">2024-08-30T05:59:03Z</dcterms:modified>
</cp:coreProperties>
</file>