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43067-1296-461E-A6FE-8B0116FF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D236-B22A-4C93-9575-D5679782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37F8D-922E-4A9A-9B21-6FD73908A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BD88A-BC45-459A-BA74-78A1F457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CF63B-2521-4CDB-83AC-3F638100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FBC32-1263-4180-8DA5-D03C7726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C37DC-7834-4168-A273-E0462121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79334-841F-4020-AC2A-2F362602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1D799-E7EF-4F7A-A2F6-83CD838A3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98F30-3D53-4AC9-8530-FC4AA986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4776-56D2-4C23-BD25-D897D8A0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207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游戏娱乐行业人才培养方案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课程体系建设与改革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实践教学基地建设与拓展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招生就业策略调整与完善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游戏娱乐行业规模与增长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随着游戏技术的不断进步和玩家需求的不断提高，游戏娱乐行业的增长速度一直保持在较高水平，预计未来几年仍将保持快速增长。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游戏娱乐行业已经成为全球最大的娱乐产业之一，其市场规模已经超过电影和音乐产业的总和，并且仍在持续增长。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增强现实游戏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云游戏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新型游戏形态与发展趋势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虚拟现实技术的不断发展为游戏娱乐行业带来了新的机遇，虚拟现实游戏能够让玩家沉浸在游戏世界中，获得更加真实的游戏体验。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增强现实游戏将虚拟世界与现实世界相结合，让玩家在现实世界中体验虚拟游戏的乐趣，这种新型游戏形态具有巨大的发展潜力。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随着云计算技术的不断发展，云游戏逐渐成为一种新型的游戏形态，玩家无需购买昂贵的游戏主机或电脑，只需要通过网络连接即可流畅体验高品质的游戏。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游戏程序员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游戏策划师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游戏美术师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行业人才需求及缺口分析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游戏策划师是游戏开发过程中的核心人才之一，需要具备丰富的游戏经验和创新思维，能够制定详细的游戏设计方案和规划游戏开发流程。目前，优秀的游戏策划师供不应求。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游戏程序员是游戏开发过程中不可或缺的人才之一，需要具备扎实的编程基础和良好的团队协作能力，能够实现游戏的各种功能和特效。目前，高水平的游戏程序员非常紧缺。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游戏美术师负责游戏的视觉表现和设计工作，需要具备出色的美术功底和创意能力，能够创作出符合游戏主题和玩家喜好的视觉元素。目前，优秀的游戏美术师同样供不应求。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掌握游戏娱乐行业的基本理论和知识，具备独立分析和解决问题的能力。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熟悉游戏开发流程和技术标准，能够熟练运用相关工具进行游戏设计和开发。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了解游戏市场动态和用户需求，能够制定有效的营销策略和推广方案。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具备良好的团队协作精神和沟通能力，能够适应快速变化的游戏行业环境。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游戏策划师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游戏程序员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游戏运营专员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人才定位与职业发展规划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负责游戏整体规划和设计，制定游戏玩法、规则、故事背景等。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负责游戏视觉表现、角色设计、场景设计、UI设计等。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负责游戏上线推广、用户维护、数据分析等。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负责游戏引擎开发、游戏逻辑实现、性能优化等。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具备创新思维和敏锐的市场洞察力，对游戏行业充满热情。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掌握游戏开发相关的基础理论和知识，如计算机图形学、游戏引擎原理等。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具备良好的逻辑思维和问题解决能力，能够熟练运用相关工具进行游戏设计和开发。同时，还需要具备团队协作和沟通能力，以适应快速变化的游戏行业环境。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素质、知识、能力结构要求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课程体系建设与改革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对现有游戏娱乐相关课程进行全面梳理，包括课程名称、内容、学时、学分等。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更新课程内容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根据行业需求和学生兴趣，调整课程结构，增加选修课程比例，提高课程灵活性和多样性。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结合游戏娱乐行业最新发展趋势和技术动态，更新课程内容，确保教学内容与行业需求紧密相关。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现有课程体系梳理与优化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增加实验课程比例，提供充足的实验设备和资源，让学生在实践中掌握游戏开发和运营技能。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鼓励学生参与游戏开发项目，通过团队合作和实际操作，提高学生的实践能力和综合素质。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加强学校与游戏企业的合作，为学生提供实习和就业机会，让学生在实际工作环境中锻炼和成长。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实践性教学环节加强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https://d.book118.com/608012073007006036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2024-09-15T03:39:09.945</cp:lastPrinted>
  <dcterms:created xsi:type="dcterms:W3CDTF">2024-09-14T19:39:09Z</dcterms:created>
  <dcterms:modified xsi:type="dcterms:W3CDTF">2024-09-14T19:39:12Z</dcterms:modified>
</cp:coreProperties>
</file>