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C26AC-E9BF-4665-B67C-DCFCE7DF6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37C6E-46C0-41EC-9492-7AA46C23A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D3967-CF60-453D-A9C1-63640A037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28583-B820-421F-89F4-BEC1B4B0A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A73D3C-53B4-4E15-A9F6-7C11825BC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2244F-0FE0-4689-959F-97A31B93D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63E4A3-4723-41A3-8DCD-E8EE38A1A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163B6-689A-459E-894B-DCFC414F1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38054-0542-43E5-8C4E-1C93D70FF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0E4BA-B48C-47CF-BCD3-0DD10B5F8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60D60-4F7F-448B-8C17-F61B57083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14012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电气设备调试的节能管理与碳排放控制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电气设备调试概述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节能管理在电气设备调试中的应用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碳排放控制在电气设备调试中的实践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电气设备调试的节能与碳排放控制案例分析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电气设备调试的节能与碳排放控制挑战与对策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电气设备调试概述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电气设备调试是指对电气设备进行安装、接线、检查、测试、调整等一系列工作，以确保设备能够正常运行并满足设计要求的过程。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确保电气设备安全、稳定、高效地运行，提高设备的可用性和可靠性，降低能耗和碳排放，延长设备使用寿命。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电气设备调试的定义与目的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 → 安装阶段 → 接线阶段 → 检查阶段 → 测试阶段 → 调整阶段 → 验收阶段。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制定调试计划 → 准备工具和材料 → 安装电气设备 → 进行接线 → 检查设备外观和接线 → 进行功能测试 → 调整设备参数 → 进行性能测试 → 完成验收报告。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电气设备调试的流程与步骤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电气设备调试的重要性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确保设备安全运行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通过调试可以及时发现和排除设备存在的隐患和故障，确保设备在正常运行时不会对人员和环境造成危害。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提高设备效率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通过调试可以优化设备参数和运行方式，提高设备的运行效率，降低能耗和碳排放。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延长设备使用寿命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通过调试可以确保设备的各项性能指标达到设计要求，减少设备的磨损和损坏，从而延长设备的使用寿命。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节能管理在电气设备调试中的应用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节能管理是指通过科学的方法和技术手段，对能源使用进行监测、分析、评估和控制，以提高能源利用效率，减少能源浪费，降低能源消耗和碳排放的过程。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节能管理应遵循以下原则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综合考虑设备、工艺、操作和管理等方面的节能潜力。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在追求节能的同时，要考虑经济效益，确保节能投资的回报。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节能措施应具有可操作性，便于实施和监控。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持续寻求节能潜力和改进空间，实现能源利用的持续优化。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节能管理的概念与原则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2" r="1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选用高效、低能耗的电气设备，如高效电机、变压器等。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选择高效电气设备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优化电气系统设计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调试过程中的节能控制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利用可再生能源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通过合理的电气系统设计，减少线路损耗和无功补偿，提高系统功率因数。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在设备调试过程中，采取合理的控制策略，如变频器调速、软启动等，降低设备运行能耗。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充分利用可再生能源，如太阳能、风能等，为电气设备提供清洁能源。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电气设备调试中的节能措施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351" r="213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通过对比调试前后的能耗指标，如单位产品能耗、综合能耗等，评估节能效果。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能耗指标评估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对节能措施的经济效益进行分析，包括投资回收期、节能收益等。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评估节能措施对环境的影响，如减少碳排放、降低污染物排放等。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环境效益评估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综合考虑能耗指标、经济效益和环境效益等多方面因素，对电气设备调试中的节能管理效果进行综合评价。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节能管理在电气设备调试中的效果评估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碳排放控制在电气设备调试中的实践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实施碳排放控制有助于企业降低能源成本，提高产品质量，从而增强市场竞争力。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通过减少电气设备调试过程中的碳排放，有助于减缓全球气候变化，保护生态环境。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降低碳排放是实现可持续发展的重要手段，有利于提高能源利用效率，推动清洁能源的发展。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碳排放控制的意义与目标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https://d.book118.com/608014012004006034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2024-09-12T04:26:35.522</cp:lastPrinted>
  <dcterms:created xsi:type="dcterms:W3CDTF">2024-09-11T20:26:35Z</dcterms:created>
  <dcterms:modified xsi:type="dcterms:W3CDTF">2024-09-11T20:26:37Z</dcterms:modified>
</cp:coreProperties>
</file>