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E7ED3-23AE-40A1-8B0B-02F3DA592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F7BF5-A86E-4EFC-A39C-32CC072BA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3B959-2BDC-41C0-BF6B-E19E49A64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2DF62-D1D6-41D1-8469-5FED2BF7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8C609-1E5C-45AB-B1D0-ACF8C7409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827FA0-5207-4A0C-99E6-321658462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0AB6E-BA51-44A4-B32F-936FA4379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45EDC-38DE-4102-9D52-773B2440F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DA794-46BB-49E9-BF87-9F8DC206B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2037D-8988-46F5-86D8-15BB902B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C0CF5-4A40-407E-8084-11C9DB14C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14016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江西美术出版社三年级下册《有趣的眼镜》课件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有趣的眼镜种类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眼镜的历史与文化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眼镜的保养与使用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课堂互动与思考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介绍眼镜的发展历程，以及眼镜在不同文化中的意义和作用。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眼镜的历史与文化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列举不同类型的眼镜，如近视镜、太阳镜、老花镜等，并解释其功能和特点。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眼镜的种类与功能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让学生了解眼镜的基本结构和原理，以及眼镜的种类和功能。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通过观察和实验，培养学生的观察力和动手能力；通过小组讨论，培养学生的协作和沟通能力。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培养学生对科技的兴趣和热爱，理解科技对生活的影响和改变。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不同种类眼镜的特点与用途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详细介绍近视镜、太阳镜、老花镜等不同类型眼镜的特点和使用场合。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眼镜的正确佩戴与保养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教授学生如何正确佩戴和保养眼镜，以延长眼镜的使用寿命。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眼镜的基本结构和原理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介绍眼镜的镜片、镜框、鼻托等组成部分，以及眼镜的折射原理。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有趣的眼镜种类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用于纠正老视的眼镜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花镜又称老视镜，是用于纠正老视的眼镜，通常由凸透镜制成。随着年龄的增长，眼睛的晶状体会逐渐硬化和失去弹性，导致眼睛无法聚焦近处的物体。老花镜可以帮助人们更好地阅读、写作和进行近距离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老花镜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用于纠正近视的眼镜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镜是一种用于纠正近视的眼镜，通常由凹透镜制成。近视是由于眼球前后轴过长或晶状体曲率过大，导致平行光线在视网膜前面聚焦。近视镜通过将光线重新聚焦在视网膜上，帮助人们更好地看清远处的物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用于保护眼睛免受紫外线和其他有害光线的伤害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太阳镜是一种保护眼睛免受紫外线和其他有害光线的伤害的眼镜。它们通常采用深色镜片，可以吸收大部分的紫外线和蓝光，减少对眼睛的刺激。太阳镜对于保护眼睛健康非常重要，特别是在阳光强烈的环境下。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50" r="2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专为游泳而设计的防水眼镜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泳镜是一种专为游泳而设计的防水眼镜，可以保护眼睛免受水和氯气等有害物质的伤害。它们通常采用柔软的橡胶材料制成，具有良好的防水性能和贴合面部的结构，以确保在水下视线清晰。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泳镜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眼镜的历史与文化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https://d.book118.com/608014016030006044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2024-09-24T03:15:49.480</cp:lastPrinted>
  <dcterms:created xsi:type="dcterms:W3CDTF">2024-09-23T19:15:49Z</dcterms:created>
  <dcterms:modified xsi:type="dcterms:W3CDTF">2024-09-23T19:15:51Z</dcterms:modified>
</cp:coreProperties>
</file>