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6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C7626-EC2E-49C3-A5AD-92FAA88F5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FEC6F-8407-4204-8004-56E53F1F2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CAEA0-5370-46E9-994D-058681670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6E183-BFD8-453B-B6AE-26664AF2B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EAADFD-201D-4847-89D9-BD5AEFE17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3076F-3C19-489B-B664-A3357172E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2F99F-28AF-4465-8797-F6C08EC18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8C57C-15AB-4F14-BCF5-31CB34344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E77BC-74B3-42D4-AB92-887F0521A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03038-4D6F-4DC2-9165-A7A38D118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A4872-2DB3-4B8A-A466-EE723CF26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14101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哈特纳普病个案护理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哈特纳普病概述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哈特纳普病个案护理的重要性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哈特纳普病个案护理的案例分享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哈特纳普病个案护理的方法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哈特纳普病个案护理的注意事项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哈特纳普病概述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疾病定义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哈特纳普病是一种罕见的遗传性疾病，主要影响骨骼和肌肉系统。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症状包括骨骼畸形、肌肉无力、呼吸困难等。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病因尚不明确，可能与基因突变有关。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治疗方法包括药物治疗、物理治疗、手术治疗等。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疾病症状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中期症状：关节变形、活动受限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早期症状：关节疼痛、肿胀、僵硬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晚期症状：关节功能丧失、生活不能自理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并发症：心血管疾病、呼吸系统疾病、消化系统疾病等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疾病成因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遗传因素：哈特纳普病是一种遗传性疾病，由基因突变引起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环境因素：某些环境因素也可能诱发哈特纳普病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免疫系统异常：免疫系统异常可能导致哈特纳普病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内分泌失调：内分泌失调也可能导致哈特纳普病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疾病诊断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临床表现包括骨骼畸形、肌肉无力、呼吸困难等。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哈特纳普病是一种罕见的遗传性疾病，主要影响骨骼和肌肉系统。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诊断哈特纳普病需要结合临床表现、实验室检查和基因检测。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实验室检查包括血液生化、尿液分析、影像学检查等。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基因检测是诊断哈特纳普病的金标准，可以明确诊断并指导治疗。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哈特纳普病个案护理的重要性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提高患者生活质量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哈特纳普病是一种罕见的遗传性疾病，患者生活质量受到严重影响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哈特纳普病个案护理可以帮助患者更好地管理疾病，提高生活质量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个案护理可以提供个性化的治疗方案，满足患者的特殊需求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个案护理可以提供心理支持，帮助患者应对疾病带来的心理压力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促进患者康复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提供心理支持，帮助患者克服心理障碍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定期评估患者病情，调整护理方案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加强与患者沟通，提高患者配合度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提供个性化护理方案，满足患者需求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减少并发症的发生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哈特纳普病是一种罕见的遗传性疾病，患者会出现骨骼畸形、视力障碍等症状。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个案护理可以及时发现并处理并发症，提高患者的生活质量。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个案护理可以提供个性化的治疗方案，满足患者的特殊需求。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哈特纳普病个案护理可以帮助患者更好地管理疾病，减少并发症的发生。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减轻家庭负担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提供专业护理：减轻家庭成员的护理负担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提高生活质量：提高患者的生活质量，减轻家庭负担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心理支持：提供心理支持，减轻家庭成员的心理负担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经济支持：提供经济支持，减轻家庭经济负担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哈特纳普病个案护理的方法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建立良好的医患关系，给予患者充分的尊重和理解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倾听患者的感受和需求，给予适当的支持和鼓励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帮助患者调整心态，接受疾病和治疗过程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提供心理辅导和治疗，帮助患者缓解焦虑和抑郁情绪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https://d.book118.com/608014101064006041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5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哈特纳普病个案护理</vt:lpstr>
      <vt:lpstr>目录</vt:lpstr>
      <vt:lpstr>哈特纳普病概述</vt:lpstr>
      <vt:lpstr>疾病定义</vt:lpstr>
      <vt:lpstr>疾病症状</vt:lpstr>
      <vt:lpstr>疾病成因</vt:lpstr>
      <vt:lpstr>疾病诊断</vt:lpstr>
      <vt:lpstr>哈特纳普病个案护理的重要性</vt:lpstr>
      <vt:lpstr>提高患者生活质量</vt:lpstr>
      <vt:lpstr>促进患者康复</vt:lpstr>
      <vt:lpstr>减少并发症的发生</vt:lpstr>
      <vt:lpstr>减轻家庭负担</vt:lpstr>
      <vt:lpstr>哈特纳普病个案护理的方法</vt:lpstr>
      <vt:lpstr>心理护理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2024-09-20T07:04:16.464</cp:lastPrinted>
  <dcterms:created xsi:type="dcterms:W3CDTF">2024-09-19T23:04:16Z</dcterms:created>
  <dcterms:modified xsi:type="dcterms:W3CDTF">2024-09-19T23:04:18Z</dcterms:modified>
</cp:coreProperties>
</file>