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BA43C6-C89C-455F-8521-4BD015CBFE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EAD5A6-5BD2-41C5-8F0E-6529F9F6FA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F0589C-200D-4D79-8DF3-BC4319DB87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B20B15-D85C-40AF-91CA-1687253E08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DBB77D-07D6-4817-B486-17ECE56E79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5D230C-CADF-4D28-87AF-63AF4CA0DC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CFD3DF-F6DF-4224-B29C-6679906F17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8509DA-1CB2-43C5-8711-770C9D934C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38E026-0C37-4BA3-99C1-F0FFCA8189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46CCB4-7541-4D3B-AF88-B7FBF104D4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CB9CED-E12E-444C-8937-9CBAA1B2E7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1602614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运动损伤预防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运动损伤概述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常见运动损伤及预防措施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运动损伤预防方法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运动损伤应急处理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运动损伤康复与锻炼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运动损伤概述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类型</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定义与类型</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运动损伤是指在体育运动过程中发生的各种损伤，包括肌肉拉伤、关节扭伤、骨折等。</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运动损伤有多种类型，根据损伤部位和程度可分为软组织损伤、韧带损伤、软骨损伤等。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运动前的热身不足</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运动强度过大</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技术动作不规范</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场地器材问题</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发生原因</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不正确的技术动作容易造成肌肉和关节的扭曲或过度伸展，从而引发损伤。</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过度运动或训练强度超过身体承受能力可能导致肌肉疲劳和关节负荷过大，进而引发损伤。</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热身可以帮助肌肉和关节逐渐进入运动状态，减少运动损伤的风险。</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运动场地的不平整、湿滑或器材的缺陷也可能导致运动损伤的发生。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预防的重要性</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预防运动损伤可以保护运动员的健康，避免因伤病影响训练和比赛。</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通过预防措施降低受伤风险，运动员可以更加专注于训练和提高自己的运动表现。</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减少运动损伤有助于降低医疗费用支出，减轻家庭和社会的负担。</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保护运动员健康</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提高运动表现</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减少医疗费用支出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常见运动损伤及预防措施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408" b="440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肌肉拉伤是指在运动过程中肌肉纤维或肌腱过度拉伸或撕裂，导致疼痛和肿胀。</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肌肉拉伤通常发生在突然增加运动强度或做不熟悉的动作时，预防措施包括充分热身、逐渐增加运动强度、保持肌肉力量和柔韧性。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肌肉拉伤</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730" r="3273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关节扭伤是指关节周围的韧带受到过度拉伸或撕裂，导致疼痛、肿胀和关节不稳。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关节扭伤常见于剧烈运动或地面不平整时，预防措施包括加强关节周围肌肉力量、穿戴适当的防护装备、注意运动场地安全。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关节扭伤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骨折是指骨骼完整性的破坏，通常由剧烈冲击或摔倒等高能量损伤引起。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骨折的预防措施包括提高平衡能力、加强骨骼密度、穿戴防护装备、注意运动安全。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531" r="225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骨折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31" r="24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脑震荡是指头部受到撞击后，大脑功能受到暂时性影响，通常表现为短暂的意识丧失和记忆力减退。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预防脑震荡的措施包括佩戴安全头盔、保持注意力集中、避免危险动作和环境、加强头部保护。</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脑震荡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疲劳性骨膜炎</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疲劳性骨膜炎是指骨骼表面受到长期反复压力，导致局部炎症和疼痛。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疲劳性骨膜炎常见于长时间进行高强度运动的人，预防措施包括合理安排运动时间和强度、穿戴缓冲鞋垫、加强肌肉力量和柔韧性。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运动损伤预防方法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https://d.book118.com/608016026142006034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2024-09-13T14:23:14.324</cp:lastPrinted>
  <dcterms:created xsi:type="dcterms:W3CDTF">2024-09-13T06:23:14Z</dcterms:created>
  <dcterms:modified xsi:type="dcterms:W3CDTF">2024-09-13T06:23:16Z</dcterms:modified>
</cp:coreProperties>
</file>