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DF6ED-196B-4E9F-A31F-D8BEA9B3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764A6-A36B-4D95-A2E0-FC0F74918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8A267-326A-4DEC-B4DD-6BA652F8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D3F88-53F8-4C60-A95C-12FDBEDE4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61EFEA-9470-4353-8FE1-F3F007265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F3A1B-3FDE-4541-932B-CFF0310E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683A47-F916-43FA-8056-CB4F273C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CDF8F-0A8C-401A-9995-D33A7C04D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94A41-8B63-4E57-8DD2-31969D0B1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E9042-58B5-4D32-A6E6-06F1E714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A0351-A933-44C0-A629-DE035CB2E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160751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指导培养青年教师总结总结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青年教师现状分析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指导培养实践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培养成果展示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310" b="1731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社会对教育的重视程度不断提高，对教师素质的要求也随之提升。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青年教师作为教师队伍中的新生力量，其培养和发展对于教育事业的长远发展至关重要。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当前，许多学校和教育机构已经意识到青年教师培养的重要性，并采取了一系列措施来加强这一工作。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提高青年教师的教育教学水平和专业素养，使其更好地适应教育教学工作的需要。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通过指导培养，帮助青年教师树立正确的教育观念，掌握科学的教育教学方法和技巧。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为学校和教育机构培养一支高素质、有潜力的教师队伍，为教育事业的长远发展提供有力保障。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青年教师现状分析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青年教师队伍特点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年轻有活力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青年教师队伍普遍年轻，充满活力和创造力，能够快速接受新事物和新技术。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学历层次高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青年教师通常具备较高的学历背景，拥有丰富的专业知识和理论素养。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职业热情高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青年教师对教育事业充满热情，渴望在教育实践中发挥自己的才华。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由于缺乏教学经验，青年教师在处理课堂管理、教学方法等方面存在一定困难。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教学经验不足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5" b="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职业规划不明确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心理素质有待提高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部分青年教师对自己的职业规划不够清晰，需要引导和帮助。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面对工作压力和挑战，青年教师的心理素质还需要加强。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青年教师面临的问题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优秀的青年教师是教育事业的重要人才资源，培养他们有助于提高教师队伍的整体素质。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促进教师队伍的可持续发展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培养青年教师是教师队伍可持续发展的重要保障，能够为教育事业注入新的活力。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通过培养青年教师，可以提高整体教育教学质量，推动教育事业的发展。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青年教师培养的必要性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指导培养实践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指导培养方式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6274" r="1627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一对一辅导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为青年教师安排经验丰富的导师，进行一对一的辅导和指导，帮助他们解决教学中遇到的问题，提高教学水平。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教学研讨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定期组织教学研讨活动，让青年教师分享自己的教学心得和体会，提出教学中的问题和困惑，共同探讨解决方案。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集体备课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组织青年教师进行集体备课，共同探讨教学方法和策略，分享教学经验和教学资源，促进教师之间的合作与交流。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观摩学习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安排青年教师观摩优秀教师的课堂教学，学习他们的教学技巧和课堂管理方法，提升自己的教学实践能力。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https://d.book118.com/608016075110006030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2024-09-07T05:42:53.438</cp:lastPrinted>
  <dcterms:created xsi:type="dcterms:W3CDTF">2024-09-06T21:42:53Z</dcterms:created>
  <dcterms:modified xsi:type="dcterms:W3CDTF">2024-09-06T21:42:55Z</dcterms:modified>
</cp:coreProperties>
</file>