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3C45A2-A08F-4CF4-8949-1018E3112A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298AF7-EDFF-450A-BF0D-1BB6BC272E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FBE4F5-4B4B-4B71-835C-DEAE532455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0F45F1-223D-4100-B9AD-CA7388484F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CB59B86-1F0F-4533-A873-41947A6B09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55E655-162B-4180-817C-27DB070606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EE6F75-0DA0-4707-8425-E897129C87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DBB32A-583B-47CE-A2F2-DE6A2EFFA2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821673-07C2-4959-8E1C-4ADF86101F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1CA185-1A37-45C0-90D5-DAC9F9B0CD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86C41B-9B3E-4B21-A132-C383122B58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01702205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智能垃圾分类系统的社会认知与接受</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智能垃圾分类系统概述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社会认知研究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社会接受度分析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挑战与机遇并存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随着全球城市化进程的推进，城市垃圾产生量不断增加，传统垃圾处理方式已无法满足需求。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城市化进程加速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3828" r="2382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环境保护意识提高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258" r="142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智能技术的发展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人们对环境保护的意识逐渐提高，对垃圾分类和处理的要求也越来越高。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近年来，人工智能、物联网等技术的快速发展为智能垃圾分类提供了技术支持。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本文旨在探讨智能垃圾分类系统的社会认知与接受情况，分析影响其接受度的因素，并提出相应的对策建议。</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研究问题</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智能垃圾分类系统的社会认知程度如何？哪些因素影响其接受度？如何提高其接受度？</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智能垃圾分类系统概述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41" r="1484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智能垃圾分类系统是一种基于人工智能、计算机视觉、物联网等技术的自动化垃圾分类处理系统。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通过图像识别、传感器检测等技术对垃圾进行自动分类，再借助机械臂等装置进行自动投放和处理。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定义与原理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原理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从早期的手动分类到半自动分类，再到现在的全自动智能分类，技术不断升级，效率不断提高。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目前智能垃圾分类系统已经在一些城市和地区得到应用，但普及率还有待提高。同时，随着技术的不断进步和政策的推动，智能垃圾分类系统的应用前景广阔。</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提高分类效率，减少人力成本，降低分类错误率，有利于资源回收利用和环境保护。</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优点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技术成本高，对垃圾的质量和形状有一定要求，对老年人等群体使用不便，可能存在隐私泄露等安全风险。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缺点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优缺点分析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社会认知研究</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认知深度</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公众对智能垃圾分类系统的认知停留在表面，对其背后的技术原理、环保意义等深层次内容了解不足。</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认知态度</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公众对智能垃圾分类系统持积极态度，认为其有助于提高垃圾分类效率，改善环境。</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认知广度</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大多数公众对智能垃圾分类系统有所了解，但具体细节和运作方式的了解程度有限。</a:t>
            </a:r>
          </a:p>
        </p:txBody>
      </p:sp>
      <p:pic>
        <p:nvPicPr>
          <p:cNvPr id="10" name="Picture 10"/>
          <p:cNvPicPr>
            <a:picLocks noChangeAspect="1"/>
          </p:cNvPicPr>
          <p:nvPr/>
        </p:nvPicPr>
        <p:blipFill>
          <a:blip r:embed="rId2"/>
          <a:srcRect l="18167" r="18167"/>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公众对智能垃圾分类系统的认知程度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年龄差异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年轻人对智能垃圾分类系统的认知程度高于老年人，更容易接受和使用新技术。</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教育水平差异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受教育程度高的群体对智能垃圾分类系统的认知更深入，更能理解其背后的环保意义。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地域差异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城市居民对智能垃圾分类系统的认知程度高于农村居民，这与城市垃圾分类推广力度大有关。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不同群体认知差异分析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政府、媒体和社区的宣传推广是提高公众对智能垃圾分类系统认知的重要途径。</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宣传推广</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通过学校、社区等渠道开展教育培训，提高公众的环保意识和垃圾分类技能，有助于增强对智能垃圾分类系统的认知和接受度。</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教育培训</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智能垃圾分类系统的技术成熟度直接影响公众对其的认知和接受度。技术先进、运行稳定的系统更容易得到公众的认可和信任。</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技术成熟度</a:t>
            </a:r>
          </a:p>
        </p:txBody>
      </p:sp>
      <p:pic>
        <p:nvPicPr>
          <p:cNvPr id="9" name="Picture 9"/>
          <p:cNvPicPr>
            <a:picLocks noChangeAspect="1"/>
          </p:cNvPicPr>
          <p:nvPr/>
        </p:nvPicPr>
        <p:blipFill>
          <a:blip r:embed="rId2"/>
          <a:srcRect l="12500" r="12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影响因素探讨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https://d.book118.com/608017022057006032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2024-09-09T22:15:14.629</cp:lastPrinted>
  <dcterms:created xsi:type="dcterms:W3CDTF">2024-09-09T14:15:14Z</dcterms:created>
  <dcterms:modified xsi:type="dcterms:W3CDTF">2024-09-09T14:15:16Z</dcterms:modified>
</cp:coreProperties>
</file>