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B5517-C74C-4FC5-9ED5-488468D8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EAAC1-953E-4B30-BB9E-0667E0C06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1A701-0DBC-4C9C-A6A6-FC465C761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CA6B3-6FBD-4997-B536-F6753F36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27BF54-A0B3-454B-B858-1364EA419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21CDDD-6396-4BD8-9B0E-D34557157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BFA99C-903E-4C8C-B1CE-EE238C759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CD337-2AF7-44C2-9953-D623595E5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F125E-0F44-43DD-9C85-B28FD37A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733C6-623F-489B-8635-A94759D5B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E1F13-C9DC-4462-8EB3-665C02919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0055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人员密集场所安全培训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人员密集场所安全概述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人员密集场所安全风险与应对措施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安全培训效果评估与改进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人员密集场所安全案例分析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人员密集场所安全概述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01" r="32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66" r="332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人员密集场所指的是在一定单位面积内聚集较多人员的场所，如商场、车站、学校、医院等。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人员密集场所通常具有空间封闭、人流密度大、人员流动频繁等特点，一旦发生安全事故，容易造成大量人员伤亡和财产损失。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人员密集场所的定义与特点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人员密集场所安全的重要性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人员密集场所的安全直接关系到人民群众的生命财产安全，减少和避免安全事故的发生是社会稳定和发展的重要保障。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提高应急处置能力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加强人员密集场所的安全培训，可以提高相关人员的应急处置能力，有效应对突发事件，减少灾害损失。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促进社会和谐发展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保障人员密集场所的安全，有利于增强社会凝聚力和向心力，促进社会和谐发展。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我国制定了一系列关于人员密集场所安全管理的法律法规，如《安全生产法》、《消防法》等，明确了相关单位和个人的责任和义务，为人员密集场所的安全管理提供了法律保障。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地方性法规和规章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各地根据实际情况，也制定了一系列地方性法规和规章，进一步细化了人员密集场所安全管理的标准和要求。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人员密集场所安全管理的法律法规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安全培训内容与方法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81" r="25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培养员工对安全问题的重视和警觉性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通过安全意识培训，使员工认识到安全工作的重要性，提高对潜在安全风险的警觉性，形成安全第一的工作态度。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传授安全知识和理论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通过安全知识培训，向员工传授各类安全知识，包括消防安全、电气安全、化学品安全等，使员工了解安全标准和规定。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安全知识培训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培养员工应对安全事故的能力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通过安全技能培训，使员工掌握应对各类安全事故的技能，如火灾逃生、急救措施等，提高员工在紧急情况下的自救和互救能力。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安全技能培训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采用多样化的培训方法和手段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根据不同的安全培训内容，采用不同的培训方法和手段，如讲座、案例分析、模拟演练等，以提高培训效果和员工的参与度。同时，利用多媒体和网络技术，实现安全培训的信息化和智能化。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人员密集场所安全风险与应对措施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火灾风险的来源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主要包括电气火灾、易燃物火灾等。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火灾是人员密集场所最常见的安全风险之一，需要采取有效的应对措施来保障人员安全。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定期检查消防设施，确保其完好有效；制定火灾应急预案，并进行演练；加强人员疏散演练，确保在火灾发生时能够快速有序地疏散人群。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火灾风险与应对措施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https://d.book118.com/608020055044006031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2024-09-08T04:46:37.309</cp:lastPrinted>
  <dcterms:created xsi:type="dcterms:W3CDTF">2024-09-07T20:46:37Z</dcterms:created>
  <dcterms:modified xsi:type="dcterms:W3CDTF">2024-09-07T20:46:39Z</dcterms:modified>
</cp:coreProperties>
</file>