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83B79-7931-44F6-8015-7AE00F23F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3B2B4B-DCA1-40B1-9D68-115E419D4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C2DF5-275A-4F3F-A8E6-D288A115B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B85D2-0975-428B-9635-F69F88D81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F2EE86-6C99-42F1-8764-86E8D8BF3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9E389F-AA5F-4CA9-8EBD-6C5A6889A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75F4AC-B5A9-4EFD-AA5B-CF9B4C856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F80F23-6E64-4080-8AA4-202D66A29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5A6237-8769-451B-A99C-071A32EC3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82DC6-1B68-43B8-9FB8-266CE8367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7347E-6353-4066-AA4E-B249A24FB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2007205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科室护理人员介绍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护理人员职责与角色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护理技能与专业知识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护理人员培训与成长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护理人员考核与激励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科室概述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277" r="362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我科室成立于XXXX年，经过多年的发展，已经成为医院内的重要科室之一。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科室成立时间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我科室主要负责患者的护理工作，包括病情观察、用药指导、生活护理、心理支持等，旨在为患者提供全面、优质的护理服务。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科室背景与功能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我科室拥有一支专业的护士团队，包括主管护师、护师、护士等多个层级，共计XX名护理人员。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除了护士团队外，我科室还配有护理员、保洁员等辅助人员，共同为患者提供舒适的住院环境。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科室人员构成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其他人员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护士团队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我科室始终坚持以患者为中心的服务理念，关注患者的需求和感受，提供个性化的护理服务。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我科室注重团队协作，各层级护理人员之间密切配合，共同为患者提供优质的护理服务。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为了适应医学的发展和患者的需求，我科室护理人员不断学习新知识、新技能，提高自身的专业素养。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科室工作特点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护理人员职责与角色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负责病人的日常护理工作，包括生活照顾、病情观察、用药指导等。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病人照护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875" r="13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24" r="167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向病人和家属提供健康教育，指导他们如何预防疾病、促进康复。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关注病人的心理状况，提供心理支持和辅导，帮助他们缓解焦虑和恐惧。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作为病人的主要照护者，负责提供全面的护理服务，确保病人的安全和舒适。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照护者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向病人和家属传授健康知识和技能，提高他们的自我保健能力。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教育者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与其他医疗团队成员密切合作，协调病人的诊疗计划和护理措施。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护理人员角色定位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协助检验师完成病人的各项检查，确保检验结果的准确性和及时性。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与医生紧密合作，执行医嘱，及时反馈病人的病情变化和护理需求。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与药师沟通，确保病人用药安全、有效，避免药物不良反应。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与其他医疗人员协作关系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护理技能与专业知识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99" b="12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737" b="573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护理技能介绍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熟练掌握基础护理技能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包括测量生命体征、协助日常生活活动、提供个人卫生护理等。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具备专科护理技能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根据科室特点，掌握相应的专科护理技能，如心肺复苏、静脉输液、导尿等。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应急处理能力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在紧急情况下，能够迅速判断并采取适当的护理措施，如急救止血、心肺功能支持等。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掌握医学基础知识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了解人体解剖、生理、病理等基础医学知识，为护理工作提供理论支持。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熟悉疾病治疗与护理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了解常见疾病的发病原因、治疗方法和护理措施，为患者提供个性化的护理服务。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了解药物使用与观察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熟悉常用药物的名称、剂量、作用及不良反应，确保患者用药安全。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专业知识储备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https://d.book118.com/608020072051006046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2024-09-27T04:48:28.409</cp:lastPrinted>
  <dcterms:created xsi:type="dcterms:W3CDTF">2024-09-26T20:48:28Z</dcterms:created>
  <dcterms:modified xsi:type="dcterms:W3CDTF">2024-09-26T20:48:30Z</dcterms:modified>
</cp:coreProperties>
</file>