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374EB-9166-4180-866D-0B734CA7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D75E6-30D1-477E-BD29-4747C021D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04332-DB3F-469B-B06D-F9978D18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2A61C-A9DE-4BFB-A8D3-8C7559C15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1C90E-4258-4852-A9F2-5AE861DFA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89F7E3-D57F-47AD-9755-25AB95EBD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F224E2-FE7F-4253-92E1-E87FBE1A7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D4785-5C23-4EF4-93DA-D9C5744D2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762A9-CECC-4CAD-9E41-A2D455883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886B0-8E3E-47AC-BC1B-5CD5C89A7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56E3D-5E4D-479E-AF58-E76A14C25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010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危重胸痛患者护理措施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危重胸痛患者的护理措施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护理过程中的注意事项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危重胸痛是指由于急性心肌梗死、主动脉夹层、肺栓塞等严重疾病引起的剧烈胸痛，常常伴随呼吸急促、出汗、恐惧等症状。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危重胸痛具有起病急、病情重、进展快等特点，需要及时诊断和治疗，否则可能导致严重的后果，甚至危及生命。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危重胸痛患者的定义和特点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良好的护理可以确保患者得到及时、正确的治疗，从而提高治疗效果，促进患者康复。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缓解患者痛苦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通过有效的护理措施，可以缓解患者的疼痛和不适感，减轻患者的心理压力，增强患者的治疗信心。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针对危重胸痛患者的护理，可以预防和减少并发症的发生，降低患者的死亡率。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护理在危重胸痛患者中的重要性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危重胸痛患者的护理措施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根据疼痛评估结果，遵医嘱给予适当的止痛药物，如非甾体抗炎药、阿片类药物等。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采用物理疗法、按摩、深呼吸等非药物方法缓解疼痛。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非药物止痛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与患者进行沟通，了解其心理状态，给予安慰和支持。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指导患者进行放松训练、深呼吸等，缓解紧张和焦虑情绪。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鼓励家属参与患者的心理护理，提供情感支持。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密切监测患者的生命体征，如心率、呼吸、血压等。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168" r="2216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协助患者排痰、咳嗽，保持呼吸道通畅。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根据患者的病情和营养状况，给予适当的饮食建议。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0950" b="30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保持室内空气流通，定期消毒，避免交叉感染。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预防下肢静脉血栓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指导患者进行下肢活动，促进血液循环。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定期为患者翻身、按摩，保持皮肤清洁干燥。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护理过程中的注意事项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https://d.book118.com/608020106011006050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2024-09-29T14:55:20.316</cp:lastPrinted>
  <dcterms:created xsi:type="dcterms:W3CDTF">2024-09-29T06:55:20Z</dcterms:created>
  <dcterms:modified xsi:type="dcterms:W3CDTF">2024-09-29T06:55:22Z</dcterms:modified>
</cp:coreProperties>
</file>