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6C170-4DC4-47B1-BABC-D6AC45B51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EFEA9-5277-41CC-B135-8E3B43C5B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463E2-F8A9-4BEF-B91E-C46F04011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B55AE6-147A-4E2E-BE23-784C19134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F74062-96E7-44D2-B50D-6EF256DAE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136AB4-9E4F-44D4-AAA8-B50AFDA5B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979326-D94D-446D-B723-308F43F8C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1CEB7B-B96F-46A0-8AA5-0C15D5521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7D8293-9BD3-4EBF-8EA2-97D16CC5A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F107A-FD1E-43BE-B964-3F41BA65D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B2A17-884B-4DF9-984B-5A3EAB302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20133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实践对认识的决定作用课件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实践与认识的关系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实践对认识的决定作用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实践对认识的决定作用的具体表现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实践对认识的决定作用的现实意义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实践对认识的决定作用的未来展望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实践与认识的关系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573" b="1157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实践是认识的来源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实践产生认识的需求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人们为了解决生活中的问题，产生了认识世界的需求，进而推动认识的产生。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实践提供认识的手段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人们通过观察、实验、调查等实践活动，获取关于世界的各种信息，为认识的形成提供了基础。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实践是认识的起点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人们通过实践活动，逐渐形成了对世界的认识，这种认识是实践的产物。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实践推动认识的扩展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随着实践的扩展，人们对于世界的认识也不断扩展，从局部认识到整体认识，从有限认识到无限认识。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实践推动认识的创新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随着实践的创新，人们对于世界的认识也不断创新，从传统认识到现代认识，从旧有认识到新的认识。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实践推动认识的深化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随着实践的发展，人们对于世界的认识也不断深化，从感性认识到理性认识，从具体认识到抽象认识。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458" r="144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实践是认识发展的动力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实践是检验认识真理性的唯一手段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只有通过实践的手段，才能检验认识的真理性。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实践是检验认识真理性的唯一标准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只有通过实践的检验，才能确定认识的真理性。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实践是检验认识真理性的客观标准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实践是客观的，只有通过客观的实践才能检验认识的真理性。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实践是检验认识的真理性的唯一标准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实践对认识的决定作用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实践是认识的来源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人们通过实践活动，不断接触和了解外部世界，从而获得对事物的认识。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实践是认识发展的动力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随着实践活动的不断深入，人们会遇到新的问题和挑战，从而推动认识的发展。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实践是检验认识的真理性的唯一标准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只有通过实践的检验，才能确定认识的真理性。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实践是认识的决定力量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实践提高人的认识能力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在实践活动中，人们会不断积累经验，提高自己的认识能力。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实践促进认识的深化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通过实践活动，人们可以更加深入地了解事物的本质和规律，从而深化对事物的认识。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实践推动认识的发展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随着实践活动的不断深入，人们会不断发现新的问题和规律，从而推动认识的发展。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0201" r="10201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实践是认识发展的决定力量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人们在实践活动中所获得的认识成果，都是通过实践得出的。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实践是认识的成果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只有通过实践的检验，才能确定认识成果的真理性。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实践是认识成果的检验标准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认识成果只有应用到实践中，才能发挥其作用，推动社会的发展。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实践是认识成果的应用基础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实践是认识成果的决定力量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https://d.book118.com/608020133104006023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2024-08-30T08:28:36.449</cp:lastPrinted>
  <dcterms:created xsi:type="dcterms:W3CDTF">2024-08-30T00:28:36Z</dcterms:created>
  <dcterms:modified xsi:type="dcterms:W3CDTF">2024-08-30T00:28:38Z</dcterms:modified>
</cp:coreProperties>
</file>