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20715D-7FED-4774-95B2-221AC4146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663BB3-8DD1-407C-94EF-B434DC350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305B54-F02B-4B53-94E2-73FE51946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76826C-4BA5-49BA-ADB7-95C10625D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A24A13-6C14-4166-B0BC-77099E86E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0F92E8-9456-47DA-B1A3-07B1B7295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F8AE28-995A-44E4-931F-26901CDECA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D65782-066A-457D-B658-3D76AC2A6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43009B-5BED-4C20-8047-B5FF4AAC6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F9BF4-80C3-442A-A30D-D50FAE3659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B76695-FE4B-4750-B1F3-432B68D48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2A71F25-6921-4E14-BC7E-8463ABCD6D8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6637B5F-D9B7-4C32-9719-DD154CC1EFBA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02014011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mtClean="0"/>
              <a:t>颈动脉体瘤超声诊断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b="1" smtClean="0"/>
              <a:t>定义：</a:t>
            </a:r>
            <a:r>
              <a:rPr lang="zh-CN" altLang="en-US" sz="2000" smtClean="0">
                <a:latin typeface="+mn-ea"/>
              </a:rPr>
              <a:t>颈动脉体瘤（</a:t>
            </a:r>
            <a:r>
              <a:rPr lang="en-US" altLang="zh-CN" sz="2000" smtClean="0">
                <a:latin typeface="+mn-ea"/>
              </a:rPr>
              <a:t>Carotid body tumor , CBT</a:t>
            </a:r>
            <a:r>
              <a:rPr lang="zh-CN" altLang="en-US" sz="2000" smtClean="0">
                <a:latin typeface="+mn-ea"/>
              </a:rPr>
              <a:t>）是一种较为少见的化学感受器肿瘤，为副神经节瘤的一种，发生于颈总动脉分叉部位的颈动脉体。任何年龄均可发病，多数生长缓慢，表现出良性肿瘤的特征，</a:t>
            </a:r>
            <a:r>
              <a:rPr lang="en-US" altLang="zh-CN" sz="2000" smtClean="0">
                <a:latin typeface="+mn-ea"/>
              </a:rPr>
              <a:t>5%</a:t>
            </a:r>
            <a:r>
              <a:rPr lang="zh-CN" altLang="en-US" sz="2000" smtClean="0">
                <a:latin typeface="+mn-ea"/>
              </a:rPr>
              <a:t>～</a:t>
            </a:r>
            <a:r>
              <a:rPr lang="en-US" altLang="zh-CN" sz="2000" smtClean="0">
                <a:latin typeface="+mn-ea"/>
              </a:rPr>
              <a:t>10%</a:t>
            </a:r>
            <a:r>
              <a:rPr lang="zh-CN" altLang="en-US" sz="2000" smtClean="0">
                <a:latin typeface="+mn-ea"/>
              </a:rPr>
              <a:t>属于恶性。颈动脉体瘤有时也有神经内分泌肿瘤的部分表现，可合并肾上腺肿瘤等其他肿瘤。</a:t>
            </a:r>
            <a:endParaRPr lang="zh-CN" altLang="en-US" sz="2000"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b="1" smtClean="0">
                <a:latin typeface="+mn-ea"/>
              </a:rPr>
              <a:t>病因：</a:t>
            </a:r>
            <a:endParaRPr lang="en-US" altLang="zh-CN" sz="2800" b="1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1. </a:t>
            </a:r>
            <a:r>
              <a:rPr lang="zh-CN" altLang="en-US" sz="2000" smtClean="0">
                <a:latin typeface="+mn-ea"/>
              </a:rPr>
              <a:t>最常见于中老年人；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2. </a:t>
            </a:r>
            <a:r>
              <a:rPr lang="zh-CN" altLang="en-US" sz="2000" smtClean="0">
                <a:latin typeface="+mn-ea"/>
              </a:rPr>
              <a:t>颈动脉体瘤也倾向于生活在高海拔地区的人群，可能来自慢性缺氧；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3. </a:t>
            </a:r>
            <a:r>
              <a:rPr lang="zh-CN" altLang="en-US" sz="2000" smtClean="0">
                <a:latin typeface="+mn-ea"/>
              </a:rPr>
              <a:t>有一小部分患者中存在家庭遗传现象，有家族史者多为双侧发病。</a:t>
            </a:r>
            <a:endParaRPr lang="zh-CN" altLang="en-US" sz="2000"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b="1" smtClean="0">
                <a:latin typeface="+mn-ea"/>
              </a:rPr>
              <a:t>病理生理：</a:t>
            </a:r>
            <a:endParaRPr lang="en-US" altLang="zh-CN" sz="2800" b="1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1. </a:t>
            </a:r>
            <a:r>
              <a:rPr lang="zh-CN" altLang="en-US" sz="2000" smtClean="0">
                <a:latin typeface="+mn-ea"/>
              </a:rPr>
              <a:t>颈总动脉分叉处后方，借结缔组织连于动脉壁上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2. </a:t>
            </a:r>
            <a:r>
              <a:rPr lang="zh-CN" altLang="en-US" sz="2000" smtClean="0">
                <a:latin typeface="+mn-ea"/>
              </a:rPr>
              <a:t>大小不一，多呈粉红色；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3. </a:t>
            </a:r>
            <a:r>
              <a:rPr lang="zh-CN" altLang="en-US" sz="2000" smtClean="0">
                <a:latin typeface="+mn-ea"/>
              </a:rPr>
              <a:t>人体最大副神经节，有完整包膜；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4. </a:t>
            </a:r>
            <a:r>
              <a:rPr lang="zh-CN" altLang="en-US" sz="2000" smtClean="0">
                <a:latin typeface="+mn-ea"/>
              </a:rPr>
              <a:t>成群的肿瘤细胞排列和血管丰富的基质成分。</a:t>
            </a:r>
            <a:endParaRPr lang="zh-CN" altLang="en-US" sz="2000"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b="1" smtClean="0">
                <a:latin typeface="+mn-ea"/>
              </a:rPr>
              <a:t>临床表现：</a:t>
            </a:r>
            <a:endParaRPr lang="en-US" altLang="zh-CN" sz="2800" b="1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1. </a:t>
            </a:r>
            <a:r>
              <a:rPr lang="zh-CN" altLang="en-US" sz="2000" smtClean="0">
                <a:latin typeface="+mn-ea"/>
              </a:rPr>
              <a:t>主要表现为颈部下颌角下方无痛性肿块，多数生长缓慢；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2. </a:t>
            </a:r>
            <a:r>
              <a:rPr lang="zh-CN" altLang="en-US" sz="2000" smtClean="0">
                <a:latin typeface="+mn-ea"/>
              </a:rPr>
              <a:t>发生恶变或瘤体内变性者，短期可迅速增大；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3. </a:t>
            </a:r>
            <a:r>
              <a:rPr lang="zh-CN" altLang="en-US" sz="2000" smtClean="0">
                <a:latin typeface="+mn-ea"/>
              </a:rPr>
              <a:t>可出现局部压迫症状，如压迫颈总动脉或颈内动脉出现头晕、耳鸣、视力模糊甚至晕厥等脑缺血症状；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4. </a:t>
            </a:r>
            <a:r>
              <a:rPr lang="zh-CN" altLang="en-US" sz="2000" smtClean="0">
                <a:latin typeface="+mn-ea"/>
              </a:rPr>
              <a:t>压迫喉返神经出现声音嘶哑、呛咳；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5. </a:t>
            </a:r>
            <a:r>
              <a:rPr lang="zh-CN" altLang="en-US" sz="2000" smtClean="0">
                <a:latin typeface="+mn-ea"/>
              </a:rPr>
              <a:t>压迫舌下神经出现伸舌偏斜；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6. </a:t>
            </a:r>
            <a:r>
              <a:rPr lang="zh-CN" altLang="en-US" sz="2000" smtClean="0">
                <a:latin typeface="+mn-ea"/>
              </a:rPr>
              <a:t>压迫交感神经出现</a:t>
            </a:r>
            <a:r>
              <a:rPr lang="en-US" altLang="zh-CN" sz="2000" smtClean="0">
                <a:latin typeface="+mn-ea"/>
              </a:rPr>
              <a:t>Horner</a:t>
            </a:r>
            <a:r>
              <a:rPr lang="zh-CN" altLang="en-US" sz="2000" smtClean="0">
                <a:latin typeface="+mn-ea"/>
              </a:rPr>
              <a:t>综合征；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7. </a:t>
            </a:r>
            <a:r>
              <a:rPr lang="zh-CN" altLang="en-US" sz="2000" smtClean="0">
                <a:latin typeface="+mn-ea"/>
              </a:rPr>
              <a:t>压迫气管出现呼吸困难等；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8. </a:t>
            </a:r>
            <a:r>
              <a:rPr lang="zh-CN" altLang="en-US" sz="2000" smtClean="0">
                <a:latin typeface="+mn-ea"/>
              </a:rPr>
              <a:t>少数可合并颈动脉窦综合征；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9. </a:t>
            </a:r>
            <a:r>
              <a:rPr lang="zh-CN" altLang="en-US" sz="2000" smtClean="0">
                <a:latin typeface="+mn-ea"/>
              </a:rPr>
              <a:t>因体位改变，压迫颈动脉窦可引起心跳减慢、血压下降、晕厥等。</a:t>
            </a:r>
            <a:endParaRPr lang="zh-CN" altLang="en-US" sz="2000"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b="1" smtClean="0">
                <a:latin typeface="+mn-ea"/>
              </a:rPr>
              <a:t>检查方法：</a:t>
            </a:r>
            <a:endParaRPr lang="en-US" altLang="zh-CN" sz="2800" b="1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1.  </a:t>
            </a:r>
            <a:r>
              <a:rPr lang="zh-CN" altLang="en-US" sz="2000" smtClean="0">
                <a:latin typeface="+mn-ea"/>
              </a:rPr>
              <a:t>超声检查</a:t>
            </a:r>
            <a:endParaRPr lang="zh-CN" altLang="en-US" sz="2000" smtClean="0">
              <a:latin typeface="+mn-ea"/>
            </a:endParaRPr>
          </a:p>
          <a:p>
            <a:r>
              <a:rPr lang="zh-CN" altLang="en-US" sz="2000" smtClean="0">
                <a:latin typeface="+mn-ea"/>
              </a:rPr>
              <a:t>    可见颈动脉分叉水平回声不均的圆形实性肿物，边界清，颈内外动脉夹角增宽，肿物内血流丰富。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2.  </a:t>
            </a:r>
            <a:r>
              <a:rPr lang="zh-CN" altLang="en-US" sz="2000" smtClean="0">
                <a:latin typeface="+mn-ea"/>
              </a:rPr>
              <a:t>选择性颈动脉造影</a:t>
            </a:r>
            <a:endParaRPr lang="zh-CN" altLang="en-US" sz="2000" smtClean="0">
              <a:latin typeface="+mn-ea"/>
            </a:endParaRPr>
          </a:p>
          <a:p>
            <a:r>
              <a:rPr lang="zh-CN" altLang="en-US" sz="2000" smtClean="0">
                <a:latin typeface="+mn-ea"/>
              </a:rPr>
              <a:t>   为诊断的金标准，典型表现为颈内、颈外动脉起始部杯样增宽。</a:t>
            </a:r>
            <a:endParaRPr lang="zh-CN" altLang="en-US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3.  CT/CTA</a:t>
            </a:r>
            <a:r>
              <a:rPr lang="zh-CN" altLang="en-US" sz="2000" smtClean="0">
                <a:latin typeface="+mn-ea"/>
              </a:rPr>
              <a:t>、</a:t>
            </a:r>
            <a:r>
              <a:rPr lang="en-US" altLang="zh-CN" sz="2000" smtClean="0">
                <a:latin typeface="+mn-ea"/>
              </a:rPr>
              <a:t>MRI/MRA</a:t>
            </a:r>
            <a:endParaRPr lang="en-US" altLang="zh-CN" sz="2000" smtClean="0">
              <a:latin typeface="+mn-ea"/>
            </a:endParaRPr>
          </a:p>
          <a:p>
            <a:r>
              <a:rPr lang="en-US" altLang="zh-CN" sz="2000" smtClean="0">
                <a:latin typeface="+mn-ea"/>
              </a:rPr>
              <a:t>   </a:t>
            </a:r>
            <a:r>
              <a:rPr lang="zh-CN" altLang="en-US" sz="2000" smtClean="0">
                <a:latin typeface="+mn-ea"/>
              </a:rPr>
              <a:t>协助诊断，可显示肿块范围、部位以及与血管间的关系，为手术提供重要的参考依据。</a:t>
            </a:r>
            <a:endParaRPr lang="zh-CN" altLang="en-US" sz="2000"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728192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2800" b="1" smtClean="0">
                <a:latin typeface="+mn-ea"/>
              </a:rPr>
              <a:t>超声表现：</a:t>
            </a:r>
            <a:br>
              <a:rPr lang="en-US" altLang="zh-CN" sz="2800" b="1" smtClean="0">
                <a:latin typeface="+mn-ea"/>
              </a:rPr>
            </a:br>
            <a:r>
              <a:rPr lang="en-US" altLang="zh-CN" sz="2000" smtClean="0">
                <a:latin typeface="+mn-ea"/>
              </a:rPr>
              <a:t>1. </a:t>
            </a:r>
            <a:r>
              <a:rPr lang="zh-CN" altLang="en-US" sz="2000" smtClean="0">
                <a:latin typeface="+mn-ea"/>
              </a:rPr>
              <a:t>二维超声图像表现为颈总动脉分叉处探及圆形、椭圆形，边界清晰，形态规整的肿物，多无明显的包膜，其内部回声多呈实性中低回声，欠均匀；肿块紧邻颈总动脉分叉，可局限于分叉处，也可包绕动脉向上方及两侧生长，使颈总动脉分叉的角度增大，肿物可包绕动脉或位于动脉的一侧。</a:t>
            </a:r>
            <a:br>
              <a:rPr lang="zh-CN" altLang="en-US" sz="2000" smtClean="0">
                <a:latin typeface="+mn-ea"/>
              </a:rPr>
            </a:br>
            <a:endParaRPr lang="zh-CN" altLang="en-US" sz="2000"/>
          </a:p>
        </p:txBody>
      </p:sp>
      <p:pic>
        <p:nvPicPr>
          <p:cNvPr id="14" name="内容占位符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420888"/>
            <a:ext cx="6414734" cy="4437112"/>
          </a:xfr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844824"/>
            <a:ext cx="5492856" cy="4021887"/>
          </a:xfr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内容占位符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060848"/>
            <a:ext cx="5332331" cy="4038076"/>
          </a:xfr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844824"/>
            <a:ext cx="5643471" cy="4016580"/>
          </a:xfr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512168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b="1" smtClean="0">
                <a:latin typeface="+mn-ea"/>
              </a:rPr>
              <a:t>超声表现：</a:t>
            </a:r>
            <a:br>
              <a:rPr lang="en-US" altLang="zh-CN" sz="2800" b="1" smtClean="0">
                <a:latin typeface="+mn-ea"/>
              </a:rPr>
            </a:br>
            <a:r>
              <a:rPr lang="en-US" altLang="zh-CN" sz="2000" smtClean="0">
                <a:latin typeface="+mn-ea"/>
              </a:rPr>
              <a:t>2. </a:t>
            </a:r>
            <a:r>
              <a:rPr lang="zh-CN" altLang="en-US" sz="2000" smtClean="0">
                <a:latin typeface="+mn-ea"/>
              </a:rPr>
              <a:t>彩色多普勒血流成像可在瘤体内探及丰富的呈条状、棒状的血流信号，血供多来自颈外动脉，也有来自颈内及颈总动脉。</a:t>
            </a:r>
            <a:br>
              <a:rPr lang="zh-CN" altLang="en-US" sz="2000" smtClean="0">
                <a:latin typeface="+mn-ea"/>
              </a:rPr>
            </a:br>
            <a:endParaRPr lang="zh-CN" altLang="en-US" sz="2000"/>
          </a:p>
        </p:txBody>
      </p:sp>
      <p:pic>
        <p:nvPicPr>
          <p:cNvPr id="33" name="内容占位符 3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311222"/>
            <a:ext cx="6340063" cy="4525963"/>
          </a:xfr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https://d.book118.com/608020140114006045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宋体</vt:lpstr>
      <vt:lpstr>Office Theme</vt:lpstr>
      <vt:lpstr>颈动脉体瘤超声诊断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超声表现：1. 二维超声图像表现为颈总动脉分叉处探及圆形、椭圆形，边界清晰，形态规整的肿物，多无明显的包膜，其内部回声多呈实性中低回声，欠均匀；肿块紧邻颈总动脉分叉，可局限于分叉处，也可包绕动脉向上方及两侧生长，使颈总动脉分叉的角度增大，肿物可包绕动脉或位于动脉的一侧。</vt:lpstr>
      <vt:lpstr>PowerPoint Presentation</vt:lpstr>
      <vt:lpstr>PowerPoint Presentation</vt:lpstr>
      <vt:lpstr>PowerPoint Presentation</vt:lpstr>
      <vt:lpstr>超声表现：2. 彩色多普勒血流成像可在瘤体内探及丰富的呈条状、棒状的血流信号，血供多来自颈外动脉，也有来自颈内及颈总动脉。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2024-09-26T08:04:17.484</cp:lastPrinted>
  <dcterms:created xsi:type="dcterms:W3CDTF">2024-09-26T00:04:17Z</dcterms:created>
  <dcterms:modified xsi:type="dcterms:W3CDTF">2024-09-26T00:04:19Z</dcterms:modified>
</cp:coreProperties>
</file>