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821A1-D726-4CDC-B4C9-9E7542EAC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2C2CC-ABB2-4A77-8CC4-578404A30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1D645-7A46-47C4-9EEC-FBE6FA2D8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5FFAF-2135-4DCF-835B-8DF20CB2A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DCB95-E780-4F90-AA7A-D276746D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DE4A75-364F-441E-9F24-A30351D8E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B1D8EE-3E16-489E-8176-EB46D4731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7224A-90CB-4E6D-8BC7-1ED6A52AB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6EE64-959D-436E-B425-C5FA8CBBD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51BD9-2167-455B-8CB7-9A85AF5BA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7DA62-EB57-4A8B-9641-F264756EA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1027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文言实虚词句式翻译\n## 1.文言实虚词的基本概念与分类\n### 1.1实词与虚词的定义与区别\n### 1.2实词的常见类型与虚词的分类\n### 1.3文言实虚词在句子中的作用\n## 2.文言实词的翻译技巧与方法\n### 2.1名词、动词、形容词的翻译方法\n### 2.2数词、量词、代词的特殊翻译技巧\n### 2.3实词翻译中的文化差异与注意事项\n## 3.文言虚词的翻译技巧与方法\n### 3.1副词、介词、连词的功能与翻译\n### 3.2助词、语气词、拟声词的特殊翻译技巧\n### 3.3虚词翻译中的文化差异与注意事项\n## 4.文言句式的翻译技巧与方法\n### 4.1判断句、被动句、倒装句的翻译方法\n### 4.2省略句、并列句、转折句的特殊翻译技巧\n### 4.3句式翻译中的文化差异与注意事项\n## 5.文言实虚词句式翻译的实例分析\n### 5.1先秦两汉文言文的实虚词句式翻译实例\n### 5.2唐宋明清文言文的实虚词句式翻译实例\n### 5.3现代汉语中的文言实虚词句式翻译实例\n## 6.文言实虚词句式翻译的学习策略与建议\n### 6.1加强文言基础知识的积累与学习\n### 6.2掌握文言实虚词句式的翻译技巧与方法\n### 6.3培养良好的翻译习惯与批判性思维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文言实虚词句式翻译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文言实虚词的基本概念与分类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实词的定义与特点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表示具体事物的词，如名词、动词、形容词等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有实际意义，可以独立使用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可以作为句子的主要成分</a:t>
                </a:r>
                <a:endParaRPr/>
              </a:p>
            </p:txBody>
          </p:sp>
        </p:grpSp>
        <p:grpSp>
          <p:nvGrpSpPr>
            <p:cNvPr id="22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虚词的定义与特点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表示抽象概念或语法关系的词，如副词、介词、连词等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没有实际意义，不能独立使用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主要用于连接句子成分，起辅助作用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实词与虚词的区别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实词表示具体事物，虚词表示抽象概念或语法关系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实词可以独立使用，虚词不能独立使用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实词是句子主要成分，虚词起辅助作用</a:t>
                </a:r>
                <a:endParaRPr/>
              </a:p>
            </p:txBody>
          </p:sp>
        </p:grpSp>
      </p:grpSp>
      <p:pic>
        <p:nvPicPr>
          <p:cNvPr id="23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实词与虚词的定义与区别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实词的常见类型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名词：表示人、事、物、地点等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动词：表示动作、行为、状态等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形容词：表示性质、特点、程度等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数词：表示数量、顺序等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量词：表示计量单位、数量等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代词：表示代替、指代等</a:t>
                </a:r>
                <a:endParaRPr/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虚词的分类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副词：表示时间、地点、程度等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介词：表示时间、地点、原因等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连词：表示并列、转折、因果等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助词：表示时态、语态、语气等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语气词：表示情感、态度等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拟声词：表示声音、状态等</a:t>
                </a:r>
                <a:endParaRPr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实词的常见类型与虚词的分类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名词：作为主语、宾语、定语等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动词：作为谓语、宾语、状语等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形容词：作为定语、补语、状语等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数词：作为定语、状语等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量词：作为定语、状语等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代词：作为主语、宾语、定语等</a:t>
                </a:r>
                <a:endParaRPr/>
              </a:p>
            </p:txBody>
          </p:sp>
          <p:sp>
            <p:nvSpPr>
              <p:cNvPr id="2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实词在句子中的作用</a:t>
                </a:r>
                <a:endParaRPr/>
              </a:p>
            </p:txBody>
          </p:sp>
          <p:sp>
            <p:nvSpPr>
              <p:cNvPr id="2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副词：修饰动词、形容词、其他副词等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介词：引导名词、代词、数词等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连词：连接句子成分，表示逻辑关系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助词：表示时态、语态、语气等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语气词：表示情感、态度等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拟声词：描绘声音、状态等</a:t>
                </a:r>
                <a:endParaRPr/>
              </a:p>
            </p:txBody>
          </p:sp>
          <p:sp>
            <p:nvSpPr>
              <p:cNvPr id="2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虚词在句子中的作用</a:t>
                </a:r>
                <a:endParaRPr/>
              </a:p>
            </p:txBody>
          </p:sp>
          <p:sp>
            <p:nvSpPr>
              <p:cNvPr id="2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文言实虚词在句子中的作用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文言实词的翻译技巧与方法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直译：直接翻译成现代汉语的名词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意译：根据上下文意译成现代汉语的名词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词类转换：根据语境进行词类转换</a:t>
                </a:r>
                <a:endParaRPr/>
              </a:p>
            </p:txBody>
          </p:sp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名词的翻译方法</a:t>
                </a:r>
                <a:endParaRPr/>
              </a:p>
            </p:txBody>
          </p:sp>
        </p:grpSp>
        <p:grpSp>
          <p:nvGrpSpPr>
            <p:cNvPr id="26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直译：直接翻译成现代汉语的动词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意译：根据上下文意译成现代汉语的动词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词类转换：根据语境进行词类转换</a:t>
                </a:r>
                <a:endParaRPr/>
              </a:p>
            </p:txBody>
          </p:sp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动词的翻译方法</a:t>
                </a:r>
                <a:endParaRPr/>
              </a:p>
            </p:txBody>
          </p:sp>
        </p:grpSp>
        <p:grpSp>
          <p:nvGrpSpPr>
            <p:cNvPr id="27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直译：直接翻译成现代汉语的形容词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意译：根据上下文意译成现代汉语的形容词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词类转换：根据语境进行词类转换</a:t>
                </a:r>
                <a:endParaRPr/>
              </a:p>
            </p:txBody>
          </p:sp>
          <p:sp>
            <p:nvSpPr>
              <p:cNvPr id="2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形容词的翻译方法</a:t>
                </a:r>
                <a:endParaRPr/>
              </a:p>
            </p:txBody>
          </p:sp>
        </p:grpSp>
      </p:grpSp>
      <p:pic>
        <p:nvPicPr>
          <p:cNvPr id="27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名词、动词、形容词的翻译方法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保留原数词：表示数量、顺序等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省略数词：根据语境省略数词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转换数词：将古代数词转换成现代数词</a:t>
                </a:r>
                <a:endParaRPr/>
              </a:p>
            </p:txBody>
          </p:sp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数词的翻译技巧</a:t>
                </a:r>
                <a:endParaRPr/>
              </a:p>
            </p:txBody>
          </p:sp>
        </p:grpSp>
        <p:grpSp>
          <p:nvGrpSpPr>
            <p:cNvPr id="28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保留原量词：表示计量单位、数量等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省略量词：根据语境省略量词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转换量词：将古代量词转换成现代量词</a:t>
                </a:r>
                <a:endParaRPr/>
              </a:p>
            </p:txBody>
          </p:sp>
          <p:sp>
            <p:nvSpPr>
              <p:cNvPr id="28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量词的翻译技巧</a:t>
                </a:r>
                <a:endParaRPr/>
              </a:p>
            </p:txBody>
          </p:sp>
          <p:sp>
            <p:nvSpPr>
              <p:cNvPr id="28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保留原代词：表示代替、指代等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转换代词：根据语境将古代代词转换成现代代词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省略代词：根据语境省略代词</a:t>
                </a:r>
                <a:endParaRPr/>
              </a:p>
            </p:txBody>
          </p:sp>
          <p:sp>
            <p:nvSpPr>
              <p:cNvPr id="29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代词的翻译技巧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数词、量词、代词的特殊翻译技巧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实词翻译中的文化差异与注意事项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文化差异的处理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尊重原文文化：保持原文的文化特色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适应现代文化：将原文翻译成现代人能理解的表达方式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传递文化内涵：翻译时要传达原文的文化内涵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准确理解原文意义：避免误解、曲解原文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保持语句通顺：翻译后的句子要符合现代汉语的表达习惯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注重修辞手法：保留原文的修辞手法，如对仗、排比等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文言虚词的翻译技巧与方法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副词、介词、连词的功能与翻译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副词的功能与翻译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修饰动词、形容词、其他副词等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翻译时保持副词的位置和意义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介词的功能与翻译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引导名词、代词、数词等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翻译时保持介词的位置和意义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连词的功能与翻译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连接句子成分，表示逻辑关系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翻译时保持连词的位置和意义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助词的功能与翻译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表示时态、语态、语气等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翻译时保持助词的位置和意义</a:t>
                </a:r>
                <a:endParaRPr/>
              </a:p>
            </p:txBody>
          </p:sp>
          <p:sp>
            <p:nvSpPr>
              <p:cNvPr id="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语气词的功能与翻译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表示情感、态度等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翻译时保持语气词的位置和意义</a:t>
                </a:r>
                <a:endParaRPr/>
              </a:p>
            </p:txBody>
          </p:sp>
          <p:sp>
            <p:nvSpPr>
              <p:cNvPr id="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拟声词的功能与翻译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描绘声音、状态等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翻译时尽量保留拟声词的形象和意义</a:t>
                </a:r>
                <a:endParaRPr/>
              </a:p>
            </p:txBody>
          </p:sp>
          <p:sp>
            <p:nvSpPr>
              <p:cNvPr id="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助词、语气词、拟声词的特殊翻译技巧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文化差异的处理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尊重原文文化：保持原文的文化特色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适应现代文化：将原文翻译成现代人能理解的表达方式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传递文化内涵：翻译时要传达原文的文化内涵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准确理解原文意义：避免误解、曲解原文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保持语句通顺：翻译后的句子要符合现代汉语的表达习惯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注重修辞手法：保留原文的修辞手法，如对仗、排比等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虚词翻译中的文化差异与注意事项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https://d.book118.com/608021027003006042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文言实虚词句式翻译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2024-09-20T22:51:15.698</cp:lastPrinted>
  <dcterms:created xsi:type="dcterms:W3CDTF">2024-09-20T14:51:15Z</dcterms:created>
  <dcterms:modified xsi:type="dcterms:W3CDTF">2024-09-20T14:51:17Z</dcterms:modified>
</cp:coreProperties>
</file>