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267D9A7-AD53-4101-B497-96555991B8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6712A3-3C5D-4B53-99FC-597D4227A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306D89-3404-4A5B-8F2E-04D4EF679D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E3F1CA-D71D-40C9-9009-2B471DBACF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E4C5DB-CC90-45F8-8847-5EB352C5E45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545B32-87E4-4E65-B7C0-0E4090541B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FDA384-942E-49E6-A9F0-8F762912C0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00970B-5F4A-42AB-8703-486476D8A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E1949C-275F-463C-A5BE-8CC49D98E3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4919D1-E69B-4A05-8483-8D1F0BCB34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E2AB23-6027-4B3C-84A4-306DD4E1B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21042077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磁化率的测定课件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磁化率概述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磁化率测定的方法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实验操作与注意事项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结果分析与讨论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实际应用与案例分析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磁化率概述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磁化率的定义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磁化率的大小反映了物质对磁场的响应程度，其值可以是正也可以是负，正表示顺磁性，负表示抗磁性。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磁化率：表示物质被磁化的难易程度的物理量，定义为物质的磁化强度与外磁场强度的比值。</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磁化率是物质磁性研究中的重要参数，可以用于判断物质的磁性类型和磁性强弱。</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在物理、化学、材料科学等领域，磁化率是研究物质结构、性质和反应机理的重要手段。</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磁化率的应用广泛，如磁性材料研发、磁场测量、地质勘查、生物医学等。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磁化率的重要性和应用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磁化率测定基于磁场对物质的作用力，通过测量物质在磁场中的响应来计算其磁化率值。</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常用的磁化率测定方法有振动样品磁强计法、悬浮液法、核磁共振法等。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在测定过程中，需要注意消除其他磁场干扰，保证测量结果的准确性和可靠性。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磁化率测定的基本原理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磁化率测定的方法</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一种常用的磁化率测定方法，通过振动样品来测量磁化率。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该方法利用振动样品磁化率仪来测量物质的磁化率。在测量过程中，样品被放置在特定的磁场中，并通过振动来改变磁场强度。通过测量振动的幅度和频率，可以计算出样品的磁化率。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振动样品磁化率仪法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一种高精度磁化率测定方法，利用核磁共振原理测量物质的磁化率。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核磁共振法利用原子核的磁矩和磁场相互作用原理来测量物质的磁化率。在测量过程中，样品被放置在强磁场中，并利用射频脉冲激发原子核产生共振。通过测量共振信号的强度和频率，可以计算出样品的磁化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核磁共振法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一种测量顺磁性物质磁化率的方法，通过加热样品并测量其磁化率变化。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热磁仪法利用顺磁性物质在加热过程中磁化率变化的特性来测量其磁化率。在测量过程中，样品被加热并置于磁场中，通过测量磁化率的变化和温度的关系，可以计算出样品的磁化率。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热磁仪法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一种通过测量磁滞回线来计算物质磁化率的方法。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磁滞回线法利用磁滞回线的特性来测量物质的磁化率。在测量过程中，样品被置于磁场中，并施加不同的磁场强度。通过测量不同磁场强度下的磁感应强度和磁场强度的关系，可以计算出样品的磁化率。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磁滞回线法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实验操作与注意事项</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磁化率计、磁铁、测量支架、导线、电源等。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实验器材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待测物质，如铁、钴、镍等金属样品。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实验材料</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实验过程中需佩戴护目镜和实验服，避免样品飞溅和触电等危险。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安全防护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实验前的准备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https://d.book118.com/608021042077006043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2024-09-23T05:20:00.309</cp:lastPrinted>
  <dcterms:created xsi:type="dcterms:W3CDTF">2024-09-22T21:20:00Z</dcterms:created>
  <dcterms:modified xsi:type="dcterms:W3CDTF">2024-09-22T21:20:02Z</dcterms:modified>
</cp:coreProperties>
</file>