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F4AEB-3257-411B-988F-C7270A66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69C58-5AE6-4E5A-8339-9E231A5E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094CB-C0BE-481B-A112-7946AE900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3FE8C-C100-42C5-9874-741A1802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4AF73-0D82-4CF3-ABD4-D9422419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EA3D9-2691-4452-B4C9-ABB1E58C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63255-2B76-40C8-A330-94290B24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B21FF-C0CB-4230-AE95-10DC9A26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EB69F-4648-4AF5-88F7-E1447E6A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206CE-3A33-4414-A95C-D0028D73B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5862B-6C17-46A1-B211-38128558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1112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关报关课件详解\n## 1.海关报关的基本概念与重要性\n### 1.1海关报关的定义与流程概述\n### 1.2海关报关的重要性和作用\n### 1.3海关报关与企业运营的关系\n## 2.海关报关的类型与适用范围\n### 2.1一般贸易报关与跨境电商报关的区别\n### 2.2各种海关报关类型的具体要求与适用范围\n### 2.3如何选择合适的海关报关类型\n## 3.海关报关所需材料与准备工作\n### 3.1海关报关所需的基本材料\n### 3.2如何准备完整的海关报关材料\n### 3.3海关报关前的注意事项\n## 4.海关报关的具体流程与操作方法\n### 4.1海关报关的详细流程解析\n### 4.2海关报关各环节的操作方法与技巧\n### 4.3如何处理海关报关过程中的问题\n## 5.海关报关的法律法规与风险管理\n### 5.1海关报关的相关法律法规介绍\n### 5.2如何避免海关报关过程中的法律风险\n### 5.3海关报关的风险管理与应对措施\n## 6.海关报关的信息化与智能化发展\n### 6.1海关报关信息化的现状与发展趋势\n### 6.2海关报关智能化的应用与实践\n### 6.3如何利用信息化与智能化手段提高海关报关效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海关报关课件详解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海关报关的基本概念与重要性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海关报关是指进出口货物、物品、运输工具等在进出境时，向海关申报、办理进出口手续的过程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申报：进出口货物、物品、运输工具等需向海关提交相关文件，如合同、发票、提单等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查验：海关对申报的货物、物品、运输工具等进行检查，确保其符合相关法律法规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征税：根据货物的类别、价值等因素，海关对进出口货物征收相应的税费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放行：查验无误后，海关放行进出口货物、物品、运输工具等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海关报关流程包括：申报、查验、征税、放行等环节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申报：进出口货物、物品、运输工具等需向海关提交相关文件，如合同、发票、提单等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查验：海关对申报的货物、物品、运输工具等进行检查，确保其符合相关法律法规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征税：根据货物的类别、价值等因素，海关对进出口货物征收相应的税费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放行：查验无误后，海关放行进出口货物、物品、运输工具等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海关报关的定义与流程概述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海关报关是维护国家安全、促进经济发展的重要手段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维护国家经济安全：通过海关报关，海关可以加强对进出口货物、物品、运输工具等的监管，防止非法贸易、走私等活动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促进经济发展：海关报关有助于企业合法进出口，提高贸易便利化水平，降低贸易成本，促进国际贸易往来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海关报关有助于规范国际贸易秩序，保护企业合法权益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规范国际贸易秩序：海关报关要求企业按照相关法律法规进行申报，有利于维护国际贸易秩序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保护企业合法权益：通过海关报关，企业可以确保其进出口货物、物品、运输工具等符合法律法规，避免因违规而受到处罚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海关报关的重要性和作用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企业进出口货物、物品、运输工具等需向海关报关，办理相关手续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海关报关流程的顺畅与否直接影响到企业的进出口效率、成本等</a:t>
                </a:r>
                <a:endParaRPr/>
              </a:p>
            </p:txBody>
          </p:sp>
          <p:sp>
            <p:nvSpPr>
              <p:cNvPr id="2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海关报关是企业进出口活动的重要组成部分</a:t>
                </a:r>
                <a:endParaRPr/>
              </a:p>
            </p:txBody>
          </p:sp>
          <p:sp>
            <p:nvSpPr>
              <p:cNvPr id="2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海关报关政策会随着国际贸易形势、国内法律法规的调整而发生变化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企业需关注政策变化，以便及时调整进出口策略，避免违规风险</a:t>
                </a:r>
                <a:endParaRPr/>
              </a:p>
            </p:txBody>
          </p:sp>
          <p:sp>
            <p:nvSpPr>
              <p:cNvPr id="2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企业运营过程中需关注海关报关政策的变化，以便及时调整策略</a:t>
                </a:r>
                <a:endParaRPr/>
              </a:p>
            </p:txBody>
          </p:sp>
          <p:sp>
            <p:nvSpPr>
              <p:cNvPr id="2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海关报关与企业运营的关系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海关报关的类型与适用范围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一般贸易报关是指企业按照传统国际贸易方式进行的进出口报关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货物进出口：企业通过一般贸易方式进出口货物，需向海关报关办理相关手续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贸易方式：一般贸易报关涉及的贸易方式包括进口、出口、转口等</a:t>
                </a:r>
                <a:endParaRPr/>
              </a:p>
            </p:txBody>
          </p:sp>
        </p:grpSp>
        <p:grpSp>
          <p:nvGrpSpPr>
            <p:cNvPr id="2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跨境电商报关是指企业通过跨境电商平台进行的进出口报关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货物进出口：企业通过跨境电商平台进出口货物，需向海关报关办理相关手续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贸易方式：跨境电商报关涉及的贸易方式包括跨境电商零售进口、跨境电商B2B出口等</a:t>
                </a:r>
                <a:endParaRPr/>
              </a:p>
            </p:txBody>
          </p:sp>
          <p:sp>
            <p:nvSpPr>
              <p:cNvPr id="2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一般贸易报关与跨境电商报关的区别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各种海关报关类型的具体要求与适用范围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一般贸易报关的具体要求与适用范围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要求：企业需按照规定向海关提交相关文件，如合同、发票、提单等，并接受海关查验、征税等环节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适用范围：一般贸易报关适用于传统国际贸易方式下的进出口货物、物品、运输工具等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跨境电商报关的具体要求与适用范围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要求：企业需按照规定向海关提交相关文件，如合同、发票、提单等，并接受海关查验、征税等环节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适用范围：跨境电商报关适用于跨境电商平台下的进出口货物、物品、运输工具等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企业需根据自身业务特点、市场需求等因素选择合适的海关报关类型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企业需了解不同海关报关类型的具体要求、流程、成本等方面的差异，以便做出合理选择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企业需考虑自身业务规模、市场需求、成本预算等因素，选择适合自己的海关报关类型</a:t>
                </a:r>
                <a:endParaRPr/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企业需关注海关报关政策的变化，以便及时调整报关类型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海关报关政策会随着国际贸易形势、国内法律法规的调整而发生变化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企业需关注政策变化，以便及时调整报关类型，避免违规风险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如何选择合适的海关报关类型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海关报关所需材料与准备工作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合同、发票、提单等文件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合同：进出口双方签订的贸易合同，需包括货物名称、数量、价格、贸易方式等信息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发票：进出口双方开具的发票，需包括货物名称、数量、价格、税率等信息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提单：承运人开具的提单，需包括货物名称、数量、运输工具、目的地等信息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其他相关材料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企业营业执照、组织机构代码证、税务登记证等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进出口许可证、原产地证、商检证等其他相关证件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海关报关所需的基本材料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企业需按照海关报关要求准备相关文件</a:t>
                </a:r>
                <a:endParaRPr/>
              </a:p>
            </p:txBody>
          </p:sp>
          <p:sp>
            <p:nvSpPr>
              <p:cNvPr id="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企业需了解海关报关所需的基本材料，并按照要求准备相关文件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企业需确保所提供的文件真实、有效，避免因虚假文件而受到处罚</a:t>
                </a:r>
                <a:endParaRPr/>
              </a:p>
            </p:txBody>
          </p:sp>
        </p:grpSp>
        <p:grpSp>
          <p:nvGrpSpPr>
            <p:cNvPr id="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企业需关注海关报关政策的变化，以便及时调整材料准备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海关报关政策会随着国际贸易形势、国内法律法规的调整而发生变化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企业需关注政策变化，以便及时调整材料准备，避免违规风险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如何准备完整的海关报关材料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企业需确保进出口货物、物品、运输工具等符合法律法规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企业需了解进出口货物、物品、运输工具等的监管要求，确保其符合法律法规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企业需避免进出口违法、违规货物，以免受到处罚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企业需提前了解海关报关流程，以便顺利完成报关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企业需了解海关报关的流程、环节、时间要求等，以便合理安排报关时间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企业需关注海关报关政策的变化，以便及时调整报关策略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海关报关前的注意事项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https://d.book118.com/608021112003006040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海关报关课件详解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2024-09-18T02:29:25.601</cp:lastPrinted>
  <dcterms:created xsi:type="dcterms:W3CDTF">2024-09-17T18:29:25Z</dcterms:created>
  <dcterms:modified xsi:type="dcterms:W3CDTF">2024-09-17T18:29:27Z</dcterms:modified>
</cp:coreProperties>
</file>