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11C4E-0D82-4D0E-B6A9-0E8B0CC35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AAFA4-924E-41A2-A582-1A7D51D3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15234-41CB-48E2-8439-9ADAE38E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35EC6-D583-4C44-9DD1-77791B00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B2DB0-069F-44E7-A226-DB74F0C6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8DD23-7B9D-4B6C-BD5E-AAF5F8C95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2F7B0-0D8E-4D37-989F-6547FCE4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479F1-EFBA-4B51-B47A-38E68ED8E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AEBB9-199A-40E3-A039-28972B4FC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18307-3EEF-42B2-8212-0318B9900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1597A-4AF5-4357-A354-CC601A25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1117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妇科疾病的辅助检查方法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妇科检查基本方法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其他辅助检查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妇科检查基本方法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检查外阴发育及阴毛分布情况，有无畸形、皮炎、溃疡、赘生物或肿块，皮肤色泽及质地变化。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观察外阴部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观察阴道壁黏膜色泽、有无溃疡、赘生物、囊肿、阴道隔及双阴道等先天畸形。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观察阴道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观察宫颈大小、颜色、外口形状，有无出血、肥大、糜烂样改变、撕裂、外翻、腺囊肿、息肉、赘生物，宫颈管内有无出血或分泌物。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触诊外阴部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检查外阴部有无压痛、结节、肿块等。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触诊阴道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检查阴道壁有无压痛、肿块等。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触诊宫颈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检查宫颈质地、有无触痛、举痛等。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35" r="30035"/>
          <a:stretch>
            <a:fillRect/>
          </a:stretch>
        </p:blipFill>
        <p:spPr>
          <a:xfrm>
            <a:off x="6221730" y="1144815"/>
            <a:ext cx="2495454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98" r="10798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49" r="1694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通过叩诊了解子宫大小、位置及活动度。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通过叩诊了解附件有无增厚、包块等。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叩诊子宫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叩诊附件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对于妊娠妇女，通过听诊器听取胎心音，判断胎儿宫内情况。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听诊胎心音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通过听诊器听取子宫杂音，判断子宫血流情况。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听诊子宫杂音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通过测量红细胞、白细胞和血小板等指标，评估患者的全身状况及有无感染、贫血等。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性激素检查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检测凝血酶原时间、活化部分凝血活酶时间等，了解患者的凝血功能状态。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测定雌激素、孕激素、雄激素等性激素水平，辅助诊断月经失调、不孕症等妇科疾病。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检测尿液中的蛋白质、糖、红细胞、白细胞等指标，了解泌尿系统有无感染、炎症等。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通过检测尿液中的人绒毛膜促性腺激素（hCG）水平，判断是否怀孕。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尿妊娠试验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通过显微镜观察阴道分泌物中的细菌、真菌、滴虫等，辅助诊断阴道炎、宫颈炎等妇科疾病。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宫颈分泌物检查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检测宫颈分泌物中的病原体，如支原体、衣原体等，以了解宫颈感染情况。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分泌物检查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检测谷丙转氨酶、谷草转氨酶等指标，了解肝脏功能状况。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测定尿素氮、肌酐等指标，评估肾脏功能状态。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检测总胆固醇、甘油三酯等指标，了解血脂代谢情况。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生化检查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https://d.book118.com/608021117030006041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2024-09-19T21:26:37.682</cp:lastPrinted>
  <dcterms:created xsi:type="dcterms:W3CDTF">2024-09-19T13:26:37Z</dcterms:created>
  <dcterms:modified xsi:type="dcterms:W3CDTF">2024-09-19T13:26:39Z</dcterms:modified>
</cp:coreProperties>
</file>